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64" r:id="rId4"/>
    <p:sldId id="265" r:id="rId5"/>
    <p:sldId id="266" r:id="rId6"/>
    <p:sldId id="267" r:id="rId7"/>
    <p:sldId id="273" r:id="rId8"/>
    <p:sldId id="274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12855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E11EDA-4C9E-4057-8717-7B112BF2070A}" type="doc">
      <dgm:prSet loTypeId="urn:microsoft.com/office/officeart/2008/layout/CaptionedPicture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9BC82232-1843-49D1-87A1-542B544C66A3}">
      <dgm:prSet phldrT="[Text]" phldr="0"/>
      <dgm:spPr/>
      <dgm:t>
        <a:bodyPr/>
        <a:lstStyle/>
        <a:p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8EA7A26E-28A6-442E-B48C-E625D341CAE5}" type="parTrans" cxnId="{AB276B11-D0BE-4900-A81B-5E2F3D7E134E}">
      <dgm:prSet/>
      <dgm:spPr/>
      <dgm:t>
        <a:bodyPr/>
        <a:lstStyle/>
        <a:p>
          <a:endParaRPr lang="th-TH"/>
        </a:p>
      </dgm:t>
    </dgm:pt>
    <dgm:pt modelId="{58973851-667A-475E-8A54-EAD1B73DA3EA}" type="sibTrans" cxnId="{AB276B11-D0BE-4900-A81B-5E2F3D7E134E}">
      <dgm:prSet/>
      <dgm:spPr/>
      <dgm:t>
        <a:bodyPr/>
        <a:lstStyle/>
        <a:p>
          <a:endParaRPr lang="th-TH"/>
        </a:p>
      </dgm:t>
    </dgm:pt>
    <dgm:pt modelId="{D386ECCD-04B3-4CF9-AD10-84D73556E709}">
      <dgm:prSet phldrT="[Text]" phldr="0"/>
      <dgm:spPr/>
      <dgm:t>
        <a:bodyPr/>
        <a:lstStyle/>
        <a:p>
          <a:r>
            <a:rPr lang="th-TH" dirty="0"/>
            <a:t>ตำแหน่ง</a:t>
          </a:r>
        </a:p>
        <a:p>
          <a:r>
            <a:rPr lang="th-TH" dirty="0"/>
            <a:t>ประสบการณ์ การดำเนินงาน</a:t>
          </a:r>
        </a:p>
      </dgm:t>
    </dgm:pt>
    <dgm:pt modelId="{AD6DD246-A012-4A9E-BA5D-6A00D6EC03C2}" type="parTrans" cxnId="{42DEA42D-9C63-4C60-93DD-58C06F4CE0C2}">
      <dgm:prSet/>
      <dgm:spPr/>
      <dgm:t>
        <a:bodyPr/>
        <a:lstStyle/>
        <a:p>
          <a:endParaRPr lang="th-TH"/>
        </a:p>
      </dgm:t>
    </dgm:pt>
    <dgm:pt modelId="{F0565A0D-B367-4897-9CB9-BC036C33E13B}" type="sibTrans" cxnId="{42DEA42D-9C63-4C60-93DD-58C06F4CE0C2}">
      <dgm:prSet/>
      <dgm:spPr/>
      <dgm:t>
        <a:bodyPr/>
        <a:lstStyle/>
        <a:p>
          <a:endParaRPr lang="th-TH"/>
        </a:p>
      </dgm:t>
    </dgm:pt>
    <dgm:pt modelId="{DE9C9D97-767E-4626-93CA-489F50E86E70}">
      <dgm:prSet phldrT="[Text]"/>
      <dgm:spPr/>
      <dgm:t>
        <a:bodyPr/>
        <a:lstStyle/>
        <a:p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0193D265-FD9B-49DB-86D7-947A00693817}" type="parTrans" cxnId="{93B244C3-5E24-471E-939A-308D944C9F94}">
      <dgm:prSet/>
      <dgm:spPr/>
      <dgm:t>
        <a:bodyPr/>
        <a:lstStyle/>
        <a:p>
          <a:endParaRPr lang="th-TH"/>
        </a:p>
      </dgm:t>
    </dgm:pt>
    <dgm:pt modelId="{B73E2AB9-FC4E-4A8E-9D94-5D7B226F1A74}" type="sibTrans" cxnId="{93B244C3-5E24-471E-939A-308D944C9F94}">
      <dgm:prSet/>
      <dgm:spPr/>
      <dgm:t>
        <a:bodyPr/>
        <a:lstStyle/>
        <a:p>
          <a:endParaRPr lang="th-TH"/>
        </a:p>
      </dgm:t>
    </dgm:pt>
    <dgm:pt modelId="{C67007F1-4005-42F9-B96F-A06AD1530163}">
      <dgm:prSet phldrT="[Text]"/>
      <dgm:spPr/>
      <dgm:t>
        <a:bodyPr/>
        <a:lstStyle/>
        <a:p>
          <a:pPr algn="ctr"/>
          <a:r>
            <a:rPr lang="th-TH" dirty="0"/>
            <a:t>ตำแหน่ง</a:t>
          </a:r>
        </a:p>
      </dgm:t>
    </dgm:pt>
    <dgm:pt modelId="{5021B3F4-F134-48F2-B022-1DDD9D5412EB}" type="parTrans" cxnId="{F68A0AEF-6EC5-494C-B634-7BDDC045BA2C}">
      <dgm:prSet/>
      <dgm:spPr/>
      <dgm:t>
        <a:bodyPr/>
        <a:lstStyle/>
        <a:p>
          <a:endParaRPr lang="th-TH"/>
        </a:p>
      </dgm:t>
    </dgm:pt>
    <dgm:pt modelId="{7C6872AE-C430-47A8-9881-91EF8C12D8AF}" type="sibTrans" cxnId="{F68A0AEF-6EC5-494C-B634-7BDDC045BA2C}">
      <dgm:prSet/>
      <dgm:spPr/>
      <dgm:t>
        <a:bodyPr/>
        <a:lstStyle/>
        <a:p>
          <a:endParaRPr lang="th-TH"/>
        </a:p>
      </dgm:t>
    </dgm:pt>
    <dgm:pt modelId="{E9560036-AD51-4110-8D97-2E6F7B5689FB}">
      <dgm:prSet phldrT="[Text]"/>
      <dgm:spPr/>
      <dgm:t>
        <a:bodyPr/>
        <a:lstStyle/>
        <a:p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4F3E6E05-7CEF-4951-BCC2-DA6D5427FD34}" type="parTrans" cxnId="{273A1BC7-D942-482B-ACD3-020A751FBC79}">
      <dgm:prSet/>
      <dgm:spPr/>
      <dgm:t>
        <a:bodyPr/>
        <a:lstStyle/>
        <a:p>
          <a:endParaRPr lang="th-TH"/>
        </a:p>
      </dgm:t>
    </dgm:pt>
    <dgm:pt modelId="{5B8CAE4E-44AF-46B8-AA93-ADDC8F5FF4F2}" type="sibTrans" cxnId="{273A1BC7-D942-482B-ACD3-020A751FBC79}">
      <dgm:prSet/>
      <dgm:spPr/>
      <dgm:t>
        <a:bodyPr/>
        <a:lstStyle/>
        <a:p>
          <a:endParaRPr lang="th-TH"/>
        </a:p>
      </dgm:t>
    </dgm:pt>
    <dgm:pt modelId="{4A33969D-7E32-4913-8398-4ED7E54AC10D}">
      <dgm:prSet phldrT="[Text]"/>
      <dgm:spPr/>
      <dgm:t>
        <a:bodyPr/>
        <a:lstStyle/>
        <a:p>
          <a:pPr algn="ctr"/>
          <a:r>
            <a:rPr lang="th-TH" dirty="0"/>
            <a:t>ตำแหน่ง</a:t>
          </a:r>
        </a:p>
      </dgm:t>
    </dgm:pt>
    <dgm:pt modelId="{C4B6CBA0-DC83-4121-A811-A10DC44277B5}" type="parTrans" cxnId="{949E38B4-D4A0-4D12-81F6-CB2747D35D89}">
      <dgm:prSet/>
      <dgm:spPr/>
      <dgm:t>
        <a:bodyPr/>
        <a:lstStyle/>
        <a:p>
          <a:endParaRPr lang="th-TH"/>
        </a:p>
      </dgm:t>
    </dgm:pt>
    <dgm:pt modelId="{6457FBA6-BC44-48F1-B611-00F05B87F4CF}" type="sibTrans" cxnId="{949E38B4-D4A0-4D12-81F6-CB2747D35D89}">
      <dgm:prSet/>
      <dgm:spPr/>
      <dgm:t>
        <a:bodyPr/>
        <a:lstStyle/>
        <a:p>
          <a:endParaRPr lang="th-TH"/>
        </a:p>
      </dgm:t>
    </dgm:pt>
    <dgm:pt modelId="{89CFAF6D-5838-4D2D-B294-C784D17783D5}">
      <dgm:prSet/>
      <dgm:spPr/>
      <dgm:t>
        <a:bodyPr/>
        <a:lstStyle/>
        <a:p>
          <a:pPr algn="ctr"/>
          <a:r>
            <a:rPr lang="th-TH" dirty="0"/>
            <a:t>ประสบการณ์ การดำเนินงาน</a:t>
          </a:r>
        </a:p>
      </dgm:t>
    </dgm:pt>
    <dgm:pt modelId="{9482F8F9-C79D-402E-8F73-F9C71E2B0E0B}" type="parTrans" cxnId="{75B908A2-08E3-454A-87B9-EDB9F7504B4A}">
      <dgm:prSet/>
      <dgm:spPr/>
      <dgm:t>
        <a:bodyPr/>
        <a:lstStyle/>
        <a:p>
          <a:endParaRPr lang="th-TH"/>
        </a:p>
      </dgm:t>
    </dgm:pt>
    <dgm:pt modelId="{DF2A17E5-8945-4482-9A2A-71D96FD3EA71}" type="sibTrans" cxnId="{75B908A2-08E3-454A-87B9-EDB9F7504B4A}">
      <dgm:prSet/>
      <dgm:spPr/>
      <dgm:t>
        <a:bodyPr/>
        <a:lstStyle/>
        <a:p>
          <a:endParaRPr lang="th-TH"/>
        </a:p>
      </dgm:t>
    </dgm:pt>
    <dgm:pt modelId="{93236AB3-8B42-4319-BCC1-6C0C92516206}">
      <dgm:prSet/>
      <dgm:spPr/>
      <dgm:t>
        <a:bodyPr/>
        <a:lstStyle/>
        <a:p>
          <a:pPr algn="ctr"/>
          <a:r>
            <a:rPr lang="th-TH" dirty="0"/>
            <a:t>ประสบการณ์ การดำเนินงาน</a:t>
          </a:r>
        </a:p>
      </dgm:t>
    </dgm:pt>
    <dgm:pt modelId="{454A4326-816F-486C-A83E-4AE3685D33D8}" type="parTrans" cxnId="{606BB3E5-C04E-4D05-AECF-5BEA28EC3EBF}">
      <dgm:prSet/>
      <dgm:spPr/>
      <dgm:t>
        <a:bodyPr/>
        <a:lstStyle/>
        <a:p>
          <a:endParaRPr lang="th-TH"/>
        </a:p>
      </dgm:t>
    </dgm:pt>
    <dgm:pt modelId="{05227F00-923E-44D3-A623-88C703E9006C}" type="sibTrans" cxnId="{606BB3E5-C04E-4D05-AECF-5BEA28EC3EBF}">
      <dgm:prSet/>
      <dgm:spPr/>
      <dgm:t>
        <a:bodyPr/>
        <a:lstStyle/>
        <a:p>
          <a:endParaRPr lang="th-TH"/>
        </a:p>
      </dgm:t>
    </dgm:pt>
    <dgm:pt modelId="{53F30944-C7B0-4E83-A54B-0871FD478AA8}">
      <dgm:prSet/>
      <dgm:spPr/>
      <dgm:t>
        <a:bodyPr/>
        <a:lstStyle/>
        <a:p>
          <a:pPr algn="ctr"/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1BDB5B4C-D8C9-44DF-8854-8CF82A2E467F}" type="parTrans" cxnId="{CCBE8BB2-1765-4D33-AC27-6F4E905E4448}">
      <dgm:prSet/>
      <dgm:spPr/>
      <dgm:t>
        <a:bodyPr/>
        <a:lstStyle/>
        <a:p>
          <a:endParaRPr lang="th-TH"/>
        </a:p>
      </dgm:t>
    </dgm:pt>
    <dgm:pt modelId="{BBCB943B-4024-47D9-A5F2-F43E632F040B}" type="sibTrans" cxnId="{CCBE8BB2-1765-4D33-AC27-6F4E905E4448}">
      <dgm:prSet/>
      <dgm:spPr/>
      <dgm:t>
        <a:bodyPr/>
        <a:lstStyle/>
        <a:p>
          <a:endParaRPr lang="th-TH"/>
        </a:p>
      </dgm:t>
    </dgm:pt>
    <dgm:pt modelId="{00ED58F5-649C-40DB-843C-10802D949477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 dirty="0"/>
            <a:t>ที่ปรึกษา</a:t>
          </a:r>
        </a:p>
      </dgm:t>
    </dgm:pt>
    <dgm:pt modelId="{C6428668-009B-43F3-9551-69E196BDFD8A}" type="parTrans" cxnId="{B654DFF3-F392-453E-8F87-B711E28BDC3C}">
      <dgm:prSet/>
      <dgm:spPr/>
      <dgm:t>
        <a:bodyPr/>
        <a:lstStyle/>
        <a:p>
          <a:endParaRPr lang="th-TH"/>
        </a:p>
      </dgm:t>
    </dgm:pt>
    <dgm:pt modelId="{348ACB9C-04DE-413B-B93B-F3DCC9808B3B}" type="sibTrans" cxnId="{B654DFF3-F392-453E-8F87-B711E28BDC3C}">
      <dgm:prSet/>
      <dgm:spPr/>
      <dgm:t>
        <a:bodyPr/>
        <a:lstStyle/>
        <a:p>
          <a:endParaRPr lang="th-TH"/>
        </a:p>
      </dgm:t>
    </dgm:pt>
    <dgm:pt modelId="{41A4ECE1-8238-4D70-B893-02DC3BEC0FE0}">
      <dgm:prSet/>
      <dgm:spPr/>
      <dgm:t>
        <a:bodyPr/>
        <a:lstStyle/>
        <a:p>
          <a:pPr algn="ctr"/>
          <a:r>
            <a:rPr lang="th-TH" dirty="0"/>
            <a:t>ชื่อ-นามสกุล</a:t>
          </a:r>
        </a:p>
      </dgm:t>
    </dgm:pt>
    <dgm:pt modelId="{EAF68645-DA4C-495B-A71D-3271810DC1A6}" type="parTrans" cxnId="{4BA90B98-9E57-4D56-9EC5-FB4EB972942E}">
      <dgm:prSet/>
      <dgm:spPr/>
      <dgm:t>
        <a:bodyPr/>
        <a:lstStyle/>
        <a:p>
          <a:endParaRPr lang="th-TH"/>
        </a:p>
      </dgm:t>
    </dgm:pt>
    <dgm:pt modelId="{F0E4B8A8-0EE7-4A17-8F28-41BE5CDB723C}" type="sibTrans" cxnId="{4BA90B98-9E57-4D56-9EC5-FB4EB972942E}">
      <dgm:prSet/>
      <dgm:spPr/>
      <dgm:t>
        <a:bodyPr/>
        <a:lstStyle/>
        <a:p>
          <a:endParaRPr lang="th-TH"/>
        </a:p>
      </dgm:t>
    </dgm:pt>
    <dgm:pt modelId="{CAEF8659-70B7-415B-B19B-2F855F3796A9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 dirty="0"/>
            <a:t>ประสบการณ์ การดำเนินงาน</a:t>
          </a:r>
        </a:p>
      </dgm:t>
    </dgm:pt>
    <dgm:pt modelId="{2771ED7B-BFC8-4F62-AC97-9D2F002246DD}" type="parTrans" cxnId="{7123F2C2-EA1C-43B2-BDE9-3080F34BB93B}">
      <dgm:prSet/>
      <dgm:spPr/>
      <dgm:t>
        <a:bodyPr/>
        <a:lstStyle/>
        <a:p>
          <a:endParaRPr lang="th-TH"/>
        </a:p>
      </dgm:t>
    </dgm:pt>
    <dgm:pt modelId="{085D6075-636A-4B15-9B66-C69CB8B0C99D}" type="sibTrans" cxnId="{7123F2C2-EA1C-43B2-BDE9-3080F34BB93B}">
      <dgm:prSet/>
      <dgm:spPr/>
      <dgm:t>
        <a:bodyPr/>
        <a:lstStyle/>
        <a:p>
          <a:endParaRPr lang="th-TH"/>
        </a:p>
      </dgm:t>
    </dgm:pt>
    <dgm:pt modelId="{D21A5BB2-E8DB-4F2F-BB3E-DCF1B3C111B4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 dirty="0"/>
            <a:t>ที่ปรึกษา</a:t>
          </a:r>
        </a:p>
      </dgm:t>
    </dgm:pt>
    <dgm:pt modelId="{18BAB3AF-E55E-4B80-9B28-38B9791DF801}" type="parTrans" cxnId="{0488F178-6733-4AA1-AC3E-8A2103EB5609}">
      <dgm:prSet/>
      <dgm:spPr/>
      <dgm:t>
        <a:bodyPr/>
        <a:lstStyle/>
        <a:p>
          <a:endParaRPr lang="th-TH"/>
        </a:p>
      </dgm:t>
    </dgm:pt>
    <dgm:pt modelId="{62DC5E53-1616-4531-A130-AD8442EF5484}" type="sibTrans" cxnId="{0488F178-6733-4AA1-AC3E-8A2103EB5609}">
      <dgm:prSet/>
      <dgm:spPr/>
      <dgm:t>
        <a:bodyPr/>
        <a:lstStyle/>
        <a:p>
          <a:endParaRPr lang="th-TH"/>
        </a:p>
      </dgm:t>
    </dgm:pt>
    <dgm:pt modelId="{AF928DD9-79D7-4BA8-925D-BF91B677A781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/>
            <a:t>ประสบการณ์ การดำเนินงาน</a:t>
          </a:r>
          <a:endParaRPr lang="th-TH" dirty="0"/>
        </a:p>
      </dgm:t>
    </dgm:pt>
    <dgm:pt modelId="{C25ECC02-AB87-4DB4-B0B2-520C30045AAE}" type="parTrans" cxnId="{B5C40E6F-EF73-44E2-9AF8-2E1C42246A97}">
      <dgm:prSet/>
      <dgm:spPr/>
      <dgm:t>
        <a:bodyPr/>
        <a:lstStyle/>
        <a:p>
          <a:endParaRPr lang="th-TH"/>
        </a:p>
      </dgm:t>
    </dgm:pt>
    <dgm:pt modelId="{31D5A120-A9DA-4D6A-9D5D-20F7CBA3F7EB}" type="sibTrans" cxnId="{B5C40E6F-EF73-44E2-9AF8-2E1C42246A97}">
      <dgm:prSet/>
      <dgm:spPr/>
      <dgm:t>
        <a:bodyPr/>
        <a:lstStyle/>
        <a:p>
          <a:endParaRPr lang="th-TH"/>
        </a:p>
      </dgm:t>
    </dgm:pt>
    <dgm:pt modelId="{CA281CC9-C7BB-4934-B208-A27F4EF72BF0}" type="pres">
      <dgm:prSet presAssocID="{69E11EDA-4C9E-4057-8717-7B112BF2070A}" presName="Name0" presStyleCnt="0">
        <dgm:presLayoutVars>
          <dgm:chMax/>
          <dgm:chPref/>
          <dgm:dir/>
        </dgm:presLayoutVars>
      </dgm:prSet>
      <dgm:spPr/>
    </dgm:pt>
    <dgm:pt modelId="{D88F5B40-34CD-4FF4-A7B5-EA2F5796F15F}" type="pres">
      <dgm:prSet presAssocID="{9BC82232-1843-49D1-87A1-542B544C66A3}" presName="composite" presStyleCnt="0">
        <dgm:presLayoutVars>
          <dgm:chMax val="1"/>
          <dgm:chPref val="1"/>
        </dgm:presLayoutVars>
      </dgm:prSet>
      <dgm:spPr/>
    </dgm:pt>
    <dgm:pt modelId="{E1CECD87-9E05-4186-A395-4DED6A7ED5D8}" type="pres">
      <dgm:prSet presAssocID="{9BC82232-1843-49D1-87A1-542B544C66A3}" presName="Accent" presStyleLbl="trAlignAcc1" presStyleIdx="0" presStyleCnt="5">
        <dgm:presLayoutVars>
          <dgm:chMax val="0"/>
          <dgm:chPref val="0"/>
        </dgm:presLayoutVars>
      </dgm:prSet>
      <dgm:spPr/>
    </dgm:pt>
    <dgm:pt modelId="{929E54DC-5A86-4358-B16B-3AF09E3DE04B}" type="pres">
      <dgm:prSet presAssocID="{9BC82232-1843-49D1-87A1-542B544C66A3}" presName="Image" presStyleLbl="alignImgPlace1" presStyleIdx="0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C57D6B03-ADC1-4F42-B8A0-1B02CDAB0598}" type="pres">
      <dgm:prSet presAssocID="{9BC82232-1843-49D1-87A1-542B544C66A3}" presName="ChildComposite" presStyleCnt="0"/>
      <dgm:spPr/>
    </dgm:pt>
    <dgm:pt modelId="{3580EED1-2C0E-4319-B7A9-D545C979B540}" type="pres">
      <dgm:prSet presAssocID="{9BC82232-1843-49D1-87A1-542B544C66A3}" presName="Child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1333DAB3-4178-4ACD-B482-C8404FFF4D68}" type="pres">
      <dgm:prSet presAssocID="{9BC82232-1843-49D1-87A1-542B544C66A3}" presName="Parent" presStyleLbl="revTx" presStyleIdx="0" presStyleCnt="5">
        <dgm:presLayoutVars>
          <dgm:chMax val="1"/>
          <dgm:chPref val="0"/>
          <dgm:bulletEnabled val="1"/>
        </dgm:presLayoutVars>
      </dgm:prSet>
      <dgm:spPr/>
    </dgm:pt>
    <dgm:pt modelId="{33A742D0-9F74-4C29-9323-FC51053E19AA}" type="pres">
      <dgm:prSet presAssocID="{58973851-667A-475E-8A54-EAD1B73DA3EA}" presName="sibTrans" presStyleCnt="0"/>
      <dgm:spPr/>
    </dgm:pt>
    <dgm:pt modelId="{BE22262C-4A8F-490B-9C48-C270E286B317}" type="pres">
      <dgm:prSet presAssocID="{DE9C9D97-767E-4626-93CA-489F50E86E70}" presName="composite" presStyleCnt="0">
        <dgm:presLayoutVars>
          <dgm:chMax val="1"/>
          <dgm:chPref val="1"/>
        </dgm:presLayoutVars>
      </dgm:prSet>
      <dgm:spPr/>
    </dgm:pt>
    <dgm:pt modelId="{BFA328E9-5FB4-49EE-8F1C-8D37ABC67005}" type="pres">
      <dgm:prSet presAssocID="{DE9C9D97-767E-4626-93CA-489F50E86E70}" presName="Accent" presStyleLbl="trAlignAcc1" presStyleIdx="1" presStyleCnt="5">
        <dgm:presLayoutVars>
          <dgm:chMax val="0"/>
          <dgm:chPref val="0"/>
        </dgm:presLayoutVars>
      </dgm:prSet>
      <dgm:spPr/>
    </dgm:pt>
    <dgm:pt modelId="{9C69A18E-3219-4E25-9F18-6A80CD36E4FE}" type="pres">
      <dgm:prSet presAssocID="{DE9C9D97-767E-4626-93CA-489F50E86E70}" presName="Image" presStyleLbl="alignImgPlace1" presStyleIdx="1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Male profile with solid fill"/>
        </a:ext>
      </dgm:extLst>
    </dgm:pt>
    <dgm:pt modelId="{DC982521-2E00-4FD8-B31E-FC5B892D5607}" type="pres">
      <dgm:prSet presAssocID="{DE9C9D97-767E-4626-93CA-489F50E86E70}" presName="ChildComposite" presStyleCnt="0"/>
      <dgm:spPr/>
    </dgm:pt>
    <dgm:pt modelId="{7F7ABDEA-D969-41D4-81B6-932F26DDC8C4}" type="pres">
      <dgm:prSet presAssocID="{DE9C9D97-767E-4626-93CA-489F50E86E70}" presName="Child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AB08F2D4-350E-4F91-9101-5F3D97678134}" type="pres">
      <dgm:prSet presAssocID="{DE9C9D97-767E-4626-93CA-489F50E86E70}" presName="Parent" presStyleLbl="revTx" presStyleIdx="1" presStyleCnt="5">
        <dgm:presLayoutVars>
          <dgm:chMax val="1"/>
          <dgm:chPref val="0"/>
          <dgm:bulletEnabled val="1"/>
        </dgm:presLayoutVars>
      </dgm:prSet>
      <dgm:spPr/>
    </dgm:pt>
    <dgm:pt modelId="{5D1B05BD-9B38-44C1-BF67-0C5A4E7BAAD9}" type="pres">
      <dgm:prSet presAssocID="{B73E2AB9-FC4E-4A8E-9D94-5D7B226F1A74}" presName="sibTrans" presStyleCnt="0"/>
      <dgm:spPr/>
    </dgm:pt>
    <dgm:pt modelId="{BD5E9163-A856-4BCE-B38B-6BD0310EF5F9}" type="pres">
      <dgm:prSet presAssocID="{E9560036-AD51-4110-8D97-2E6F7B5689FB}" presName="composite" presStyleCnt="0">
        <dgm:presLayoutVars>
          <dgm:chMax val="1"/>
          <dgm:chPref val="1"/>
        </dgm:presLayoutVars>
      </dgm:prSet>
      <dgm:spPr/>
    </dgm:pt>
    <dgm:pt modelId="{0D749F91-8C69-482F-8ED6-CAB3A8C65F7B}" type="pres">
      <dgm:prSet presAssocID="{E9560036-AD51-4110-8D97-2E6F7B5689FB}" presName="Accent" presStyleLbl="trAlignAcc1" presStyleIdx="2" presStyleCnt="5">
        <dgm:presLayoutVars>
          <dgm:chMax val="0"/>
          <dgm:chPref val="0"/>
        </dgm:presLayoutVars>
      </dgm:prSet>
      <dgm:spPr/>
    </dgm:pt>
    <dgm:pt modelId="{9465A205-3427-4E9A-B99D-B81BAD40A040}" type="pres">
      <dgm:prSet presAssocID="{E9560036-AD51-4110-8D97-2E6F7B5689FB}" presName="Image" presStyleLbl="alignImgPlace1" presStyleIdx="2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Female Profile with solid fill"/>
        </a:ext>
      </dgm:extLst>
    </dgm:pt>
    <dgm:pt modelId="{162D2BED-14DE-4B9E-8308-F28D196A7A15}" type="pres">
      <dgm:prSet presAssocID="{E9560036-AD51-4110-8D97-2E6F7B5689FB}" presName="ChildComposite" presStyleCnt="0"/>
      <dgm:spPr/>
    </dgm:pt>
    <dgm:pt modelId="{1EEF0151-8A0D-43B1-BE28-5A98110C2CDC}" type="pres">
      <dgm:prSet presAssocID="{E9560036-AD51-4110-8D97-2E6F7B5689FB}" presName="Child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B0D6DCA8-1F96-40DE-AFB1-87DCF7CE184B}" type="pres">
      <dgm:prSet presAssocID="{E9560036-AD51-4110-8D97-2E6F7B5689FB}" presName="Parent" presStyleLbl="revTx" presStyleIdx="2" presStyleCnt="5">
        <dgm:presLayoutVars>
          <dgm:chMax val="1"/>
          <dgm:chPref val="0"/>
          <dgm:bulletEnabled val="1"/>
        </dgm:presLayoutVars>
      </dgm:prSet>
      <dgm:spPr/>
    </dgm:pt>
    <dgm:pt modelId="{F35787CC-5313-452C-810A-EF67B48EF021}" type="pres">
      <dgm:prSet presAssocID="{5B8CAE4E-44AF-46B8-AA93-ADDC8F5FF4F2}" presName="sibTrans" presStyleCnt="0"/>
      <dgm:spPr/>
    </dgm:pt>
    <dgm:pt modelId="{0C0F583A-7704-493C-B4EA-B3E406DCE979}" type="pres">
      <dgm:prSet presAssocID="{53F30944-C7B0-4E83-A54B-0871FD478AA8}" presName="composite" presStyleCnt="0">
        <dgm:presLayoutVars>
          <dgm:chMax val="1"/>
          <dgm:chPref val="1"/>
        </dgm:presLayoutVars>
      </dgm:prSet>
      <dgm:spPr/>
    </dgm:pt>
    <dgm:pt modelId="{D93016F3-F79B-4AFA-9B21-1BEA1146AB0F}" type="pres">
      <dgm:prSet presAssocID="{53F30944-C7B0-4E83-A54B-0871FD478AA8}" presName="Accent" presStyleLbl="trAlignAcc1" presStyleIdx="3" presStyleCnt="5" custLinFactNeighborX="-393" custLinFactNeighborY="-2670">
        <dgm:presLayoutVars>
          <dgm:chMax val="0"/>
          <dgm:chPref val="0"/>
        </dgm:presLayoutVars>
      </dgm:prSet>
      <dgm:spPr>
        <a:solidFill>
          <a:srgbClr val="00B050">
            <a:alpha val="40000"/>
          </a:srgbClr>
        </a:solidFill>
        <a:ln>
          <a:solidFill>
            <a:srgbClr val="00B050"/>
          </a:solidFill>
        </a:ln>
      </dgm:spPr>
    </dgm:pt>
    <dgm:pt modelId="{E57C8060-89E0-470F-BAFA-C2D58E6382AC}" type="pres">
      <dgm:prSet presAssocID="{53F30944-C7B0-4E83-A54B-0871FD478AA8}" presName="Image" presStyleLbl="alignImgPlace1" presStyleIdx="3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User outline"/>
        </a:ext>
      </dgm:extLst>
    </dgm:pt>
    <dgm:pt modelId="{D26253C5-1DFA-4636-8168-AB1AF8DFD255}" type="pres">
      <dgm:prSet presAssocID="{53F30944-C7B0-4E83-A54B-0871FD478AA8}" presName="ChildComposite" presStyleCnt="0"/>
      <dgm:spPr/>
    </dgm:pt>
    <dgm:pt modelId="{44981FDF-FB0D-4ACF-8EE1-669E652A55D2}" type="pres">
      <dgm:prSet presAssocID="{53F30944-C7B0-4E83-A54B-0871FD478AA8}" presName="Child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EC16D4E-CC84-4ED8-883F-91D826FBB8CB}" type="pres">
      <dgm:prSet presAssocID="{53F30944-C7B0-4E83-A54B-0871FD478AA8}" presName="Parent" presStyleLbl="revTx" presStyleIdx="3" presStyleCnt="5">
        <dgm:presLayoutVars>
          <dgm:chMax val="1"/>
          <dgm:chPref val="0"/>
          <dgm:bulletEnabled val="1"/>
        </dgm:presLayoutVars>
      </dgm:prSet>
      <dgm:spPr/>
    </dgm:pt>
    <dgm:pt modelId="{89C82FA5-6500-4A04-9D63-548EB667A8B0}" type="pres">
      <dgm:prSet presAssocID="{BBCB943B-4024-47D9-A5F2-F43E632F040B}" presName="sibTrans" presStyleCnt="0"/>
      <dgm:spPr/>
    </dgm:pt>
    <dgm:pt modelId="{E2A2CFAF-C2AE-4C9E-954E-C4997ED58FB6}" type="pres">
      <dgm:prSet presAssocID="{41A4ECE1-8238-4D70-B893-02DC3BEC0FE0}" presName="composite" presStyleCnt="0">
        <dgm:presLayoutVars>
          <dgm:chMax val="1"/>
          <dgm:chPref val="1"/>
        </dgm:presLayoutVars>
      </dgm:prSet>
      <dgm:spPr/>
    </dgm:pt>
    <dgm:pt modelId="{62CCE502-ABA8-45F9-81D4-2C5691F6D59F}" type="pres">
      <dgm:prSet presAssocID="{41A4ECE1-8238-4D70-B893-02DC3BEC0FE0}" presName="Accent" presStyleLbl="trAlignAcc1" presStyleIdx="4" presStyleCnt="5">
        <dgm:presLayoutVars>
          <dgm:chMax val="0"/>
          <dgm:chPref val="0"/>
        </dgm:presLayoutVars>
      </dgm:prSet>
      <dgm:spPr>
        <a:solidFill>
          <a:srgbClr val="00B050">
            <a:alpha val="40000"/>
          </a:srgbClr>
        </a:solidFill>
        <a:ln>
          <a:solidFill>
            <a:srgbClr val="00B050"/>
          </a:solidFill>
        </a:ln>
      </dgm:spPr>
    </dgm:pt>
    <dgm:pt modelId="{C2BB08B8-C5A0-49CA-8E28-3A7270FA072F}" type="pres">
      <dgm:prSet presAssocID="{41A4ECE1-8238-4D70-B893-02DC3BEC0FE0}" presName="Image" presStyleLbl="alignImgPlace1" presStyleIdx="4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School boy with solid fill"/>
        </a:ext>
      </dgm:extLst>
    </dgm:pt>
    <dgm:pt modelId="{9D739E58-274B-44B1-A023-3062FD2B13B5}" type="pres">
      <dgm:prSet presAssocID="{41A4ECE1-8238-4D70-B893-02DC3BEC0FE0}" presName="ChildComposite" presStyleCnt="0"/>
      <dgm:spPr/>
    </dgm:pt>
    <dgm:pt modelId="{2EB80F09-87F5-4830-8A90-F5BDC43EFB69}" type="pres">
      <dgm:prSet presAssocID="{41A4ECE1-8238-4D70-B893-02DC3BEC0FE0}" presName="Child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FA5BB144-A1A9-487B-8D4F-26070131D261}" type="pres">
      <dgm:prSet presAssocID="{41A4ECE1-8238-4D70-B893-02DC3BEC0FE0}" presName="Parent" presStyleLbl="revTx" presStyleIdx="4" presStyleCnt="5">
        <dgm:presLayoutVars>
          <dgm:chMax val="1"/>
          <dgm:chPref val="0"/>
          <dgm:bulletEnabled val="1"/>
        </dgm:presLayoutVars>
      </dgm:prSet>
      <dgm:spPr/>
    </dgm:pt>
  </dgm:ptLst>
  <dgm:cxnLst>
    <dgm:cxn modelId="{4B680206-DC03-4F0B-A27A-5433A5E37EE6}" type="presOf" srcId="{00ED58F5-649C-40DB-843C-10802D949477}" destId="{44981FDF-FB0D-4ACF-8EE1-669E652A55D2}" srcOrd="0" destOrd="0" presId="urn:microsoft.com/office/officeart/2008/layout/CaptionedPictures"/>
    <dgm:cxn modelId="{AB276B11-D0BE-4900-A81B-5E2F3D7E134E}" srcId="{69E11EDA-4C9E-4057-8717-7B112BF2070A}" destId="{9BC82232-1843-49D1-87A1-542B544C66A3}" srcOrd="0" destOrd="0" parTransId="{8EA7A26E-28A6-442E-B48C-E625D341CAE5}" sibTransId="{58973851-667A-475E-8A54-EAD1B73DA3EA}"/>
    <dgm:cxn modelId="{40047319-B9AB-4FD4-9C98-7D072CFEA6B5}" type="presOf" srcId="{89CFAF6D-5838-4D2D-B294-C784D17783D5}" destId="{7F7ABDEA-D969-41D4-81B6-932F26DDC8C4}" srcOrd="0" destOrd="1" presId="urn:microsoft.com/office/officeart/2008/layout/CaptionedPictures"/>
    <dgm:cxn modelId="{42DEA42D-9C63-4C60-93DD-58C06F4CE0C2}" srcId="{9BC82232-1843-49D1-87A1-542B544C66A3}" destId="{D386ECCD-04B3-4CF9-AD10-84D73556E709}" srcOrd="0" destOrd="0" parTransId="{AD6DD246-A012-4A9E-BA5D-6A00D6EC03C2}" sibTransId="{F0565A0D-B367-4897-9CB9-BC036C33E13B}"/>
    <dgm:cxn modelId="{D5B44239-FF13-4FEB-B5CE-19D37A365E3A}" type="presOf" srcId="{41A4ECE1-8238-4D70-B893-02DC3BEC0FE0}" destId="{FA5BB144-A1A9-487B-8D4F-26070131D261}" srcOrd="0" destOrd="0" presId="urn:microsoft.com/office/officeart/2008/layout/CaptionedPictures"/>
    <dgm:cxn modelId="{CDBC9239-9D9F-41A3-91BC-8B7AE1556D14}" type="presOf" srcId="{53F30944-C7B0-4E83-A54B-0871FD478AA8}" destId="{4EC16D4E-CC84-4ED8-883F-91D826FBB8CB}" srcOrd="0" destOrd="0" presId="urn:microsoft.com/office/officeart/2008/layout/CaptionedPictures"/>
    <dgm:cxn modelId="{1FF7056C-CFDD-460C-A0C6-E1E95B165314}" type="presOf" srcId="{9BC82232-1843-49D1-87A1-542B544C66A3}" destId="{1333DAB3-4178-4ACD-B482-C8404FFF4D68}" srcOrd="0" destOrd="0" presId="urn:microsoft.com/office/officeart/2008/layout/CaptionedPictures"/>
    <dgm:cxn modelId="{B5C40E6F-EF73-44E2-9AF8-2E1C42246A97}" srcId="{41A4ECE1-8238-4D70-B893-02DC3BEC0FE0}" destId="{AF928DD9-79D7-4BA8-925D-BF91B677A781}" srcOrd="1" destOrd="0" parTransId="{C25ECC02-AB87-4DB4-B0B2-520C30045AAE}" sibTransId="{31D5A120-A9DA-4D6A-9D5D-20F7CBA3F7EB}"/>
    <dgm:cxn modelId="{91C0F870-3525-459B-AA0C-182FA3329E0C}" type="presOf" srcId="{AF928DD9-79D7-4BA8-925D-BF91B677A781}" destId="{2EB80F09-87F5-4830-8A90-F5BDC43EFB69}" srcOrd="0" destOrd="1" presId="urn:microsoft.com/office/officeart/2008/layout/CaptionedPictures"/>
    <dgm:cxn modelId="{1DF01374-32AD-4A57-B252-5D0D453C3162}" type="presOf" srcId="{D21A5BB2-E8DB-4F2F-BB3E-DCF1B3C111B4}" destId="{2EB80F09-87F5-4830-8A90-F5BDC43EFB69}" srcOrd="0" destOrd="0" presId="urn:microsoft.com/office/officeart/2008/layout/CaptionedPictures"/>
    <dgm:cxn modelId="{F0EECB56-02B5-45A1-9C4A-0AFC0EA52709}" type="presOf" srcId="{69E11EDA-4C9E-4057-8717-7B112BF2070A}" destId="{CA281CC9-C7BB-4934-B208-A27F4EF72BF0}" srcOrd="0" destOrd="0" presId="urn:microsoft.com/office/officeart/2008/layout/CaptionedPictures"/>
    <dgm:cxn modelId="{DABEB657-7452-46BF-B36F-696BCAE63044}" type="presOf" srcId="{C67007F1-4005-42F9-B96F-A06AD1530163}" destId="{7F7ABDEA-D969-41D4-81B6-932F26DDC8C4}" srcOrd="0" destOrd="0" presId="urn:microsoft.com/office/officeart/2008/layout/CaptionedPictures"/>
    <dgm:cxn modelId="{0488F178-6733-4AA1-AC3E-8A2103EB5609}" srcId="{41A4ECE1-8238-4D70-B893-02DC3BEC0FE0}" destId="{D21A5BB2-E8DB-4F2F-BB3E-DCF1B3C111B4}" srcOrd="0" destOrd="0" parTransId="{18BAB3AF-E55E-4B80-9B28-38B9791DF801}" sibTransId="{62DC5E53-1616-4531-A130-AD8442EF5484}"/>
    <dgm:cxn modelId="{7C1CAB80-5C29-4B88-97C4-66E887A8DB49}" type="presOf" srcId="{DE9C9D97-767E-4626-93CA-489F50E86E70}" destId="{AB08F2D4-350E-4F91-9101-5F3D97678134}" srcOrd="0" destOrd="0" presId="urn:microsoft.com/office/officeart/2008/layout/CaptionedPictures"/>
    <dgm:cxn modelId="{D7D83C87-18D8-44B2-BECD-531F054E60DC}" type="presOf" srcId="{E9560036-AD51-4110-8D97-2E6F7B5689FB}" destId="{B0D6DCA8-1F96-40DE-AFB1-87DCF7CE184B}" srcOrd="0" destOrd="0" presId="urn:microsoft.com/office/officeart/2008/layout/CaptionedPictures"/>
    <dgm:cxn modelId="{B0ACAE88-8E0F-4FB5-8D71-583763E031D4}" type="presOf" srcId="{93236AB3-8B42-4319-BCC1-6C0C92516206}" destId="{1EEF0151-8A0D-43B1-BE28-5A98110C2CDC}" srcOrd="0" destOrd="1" presId="urn:microsoft.com/office/officeart/2008/layout/CaptionedPictures"/>
    <dgm:cxn modelId="{4BA90B98-9E57-4D56-9EC5-FB4EB972942E}" srcId="{69E11EDA-4C9E-4057-8717-7B112BF2070A}" destId="{41A4ECE1-8238-4D70-B893-02DC3BEC0FE0}" srcOrd="4" destOrd="0" parTransId="{EAF68645-DA4C-495B-A71D-3271810DC1A6}" sibTransId="{F0E4B8A8-0EE7-4A17-8F28-41BE5CDB723C}"/>
    <dgm:cxn modelId="{75B908A2-08E3-454A-87B9-EDB9F7504B4A}" srcId="{DE9C9D97-767E-4626-93CA-489F50E86E70}" destId="{89CFAF6D-5838-4D2D-B294-C784D17783D5}" srcOrd="1" destOrd="0" parTransId="{9482F8F9-C79D-402E-8F73-F9C71E2B0E0B}" sibTransId="{DF2A17E5-8945-4482-9A2A-71D96FD3EA71}"/>
    <dgm:cxn modelId="{107DB5A4-738C-4E67-A841-3E44E530AAFB}" type="presOf" srcId="{CAEF8659-70B7-415B-B19B-2F855F3796A9}" destId="{44981FDF-FB0D-4ACF-8EE1-669E652A55D2}" srcOrd="0" destOrd="1" presId="urn:microsoft.com/office/officeart/2008/layout/CaptionedPictures"/>
    <dgm:cxn modelId="{CCBE8BB2-1765-4D33-AC27-6F4E905E4448}" srcId="{69E11EDA-4C9E-4057-8717-7B112BF2070A}" destId="{53F30944-C7B0-4E83-A54B-0871FD478AA8}" srcOrd="3" destOrd="0" parTransId="{1BDB5B4C-D8C9-44DF-8854-8CF82A2E467F}" sibTransId="{BBCB943B-4024-47D9-A5F2-F43E632F040B}"/>
    <dgm:cxn modelId="{949E38B4-D4A0-4D12-81F6-CB2747D35D89}" srcId="{E9560036-AD51-4110-8D97-2E6F7B5689FB}" destId="{4A33969D-7E32-4913-8398-4ED7E54AC10D}" srcOrd="0" destOrd="0" parTransId="{C4B6CBA0-DC83-4121-A811-A10DC44277B5}" sibTransId="{6457FBA6-BC44-48F1-B611-00F05B87F4CF}"/>
    <dgm:cxn modelId="{7123F2C2-EA1C-43B2-BDE9-3080F34BB93B}" srcId="{53F30944-C7B0-4E83-A54B-0871FD478AA8}" destId="{CAEF8659-70B7-415B-B19B-2F855F3796A9}" srcOrd="1" destOrd="0" parTransId="{2771ED7B-BFC8-4F62-AC97-9D2F002246DD}" sibTransId="{085D6075-636A-4B15-9B66-C69CB8B0C99D}"/>
    <dgm:cxn modelId="{93B244C3-5E24-471E-939A-308D944C9F94}" srcId="{69E11EDA-4C9E-4057-8717-7B112BF2070A}" destId="{DE9C9D97-767E-4626-93CA-489F50E86E70}" srcOrd="1" destOrd="0" parTransId="{0193D265-FD9B-49DB-86D7-947A00693817}" sibTransId="{B73E2AB9-FC4E-4A8E-9D94-5D7B226F1A74}"/>
    <dgm:cxn modelId="{273A1BC7-D942-482B-ACD3-020A751FBC79}" srcId="{69E11EDA-4C9E-4057-8717-7B112BF2070A}" destId="{E9560036-AD51-4110-8D97-2E6F7B5689FB}" srcOrd="2" destOrd="0" parTransId="{4F3E6E05-7CEF-4951-BCC2-DA6D5427FD34}" sibTransId="{5B8CAE4E-44AF-46B8-AA93-ADDC8F5FF4F2}"/>
    <dgm:cxn modelId="{04F2F5DD-0BC6-4974-BA84-F18BDEDCCCC1}" type="presOf" srcId="{D386ECCD-04B3-4CF9-AD10-84D73556E709}" destId="{3580EED1-2C0E-4319-B7A9-D545C979B540}" srcOrd="0" destOrd="0" presId="urn:microsoft.com/office/officeart/2008/layout/CaptionedPictures"/>
    <dgm:cxn modelId="{606BB3E5-C04E-4D05-AECF-5BEA28EC3EBF}" srcId="{E9560036-AD51-4110-8D97-2E6F7B5689FB}" destId="{93236AB3-8B42-4319-BCC1-6C0C92516206}" srcOrd="1" destOrd="0" parTransId="{454A4326-816F-486C-A83E-4AE3685D33D8}" sibTransId="{05227F00-923E-44D3-A623-88C703E9006C}"/>
    <dgm:cxn modelId="{F68A0AEF-6EC5-494C-B634-7BDDC045BA2C}" srcId="{DE9C9D97-767E-4626-93CA-489F50E86E70}" destId="{C67007F1-4005-42F9-B96F-A06AD1530163}" srcOrd="0" destOrd="0" parTransId="{5021B3F4-F134-48F2-B022-1DDD9D5412EB}" sibTransId="{7C6872AE-C430-47A8-9881-91EF8C12D8AF}"/>
    <dgm:cxn modelId="{B654DFF3-F392-453E-8F87-B711E28BDC3C}" srcId="{53F30944-C7B0-4E83-A54B-0871FD478AA8}" destId="{00ED58F5-649C-40DB-843C-10802D949477}" srcOrd="0" destOrd="0" parTransId="{C6428668-009B-43F3-9551-69E196BDFD8A}" sibTransId="{348ACB9C-04DE-413B-B93B-F3DCC9808B3B}"/>
    <dgm:cxn modelId="{9D8B45FD-2C1F-4C1B-B932-C8269BFD6B04}" type="presOf" srcId="{4A33969D-7E32-4913-8398-4ED7E54AC10D}" destId="{1EEF0151-8A0D-43B1-BE28-5A98110C2CDC}" srcOrd="0" destOrd="0" presId="urn:microsoft.com/office/officeart/2008/layout/CaptionedPictures"/>
    <dgm:cxn modelId="{7CE720AC-9151-44BC-A382-D3DAC6575371}" type="presParOf" srcId="{CA281CC9-C7BB-4934-B208-A27F4EF72BF0}" destId="{D88F5B40-34CD-4FF4-A7B5-EA2F5796F15F}" srcOrd="0" destOrd="0" presId="urn:microsoft.com/office/officeart/2008/layout/CaptionedPictures"/>
    <dgm:cxn modelId="{9038882C-679E-4A56-BD72-DC33EBE399C3}" type="presParOf" srcId="{D88F5B40-34CD-4FF4-A7B5-EA2F5796F15F}" destId="{E1CECD87-9E05-4186-A395-4DED6A7ED5D8}" srcOrd="0" destOrd="0" presId="urn:microsoft.com/office/officeart/2008/layout/CaptionedPictures"/>
    <dgm:cxn modelId="{B5701122-573A-4886-B3B2-DB8E0F468E1C}" type="presParOf" srcId="{D88F5B40-34CD-4FF4-A7B5-EA2F5796F15F}" destId="{929E54DC-5A86-4358-B16B-3AF09E3DE04B}" srcOrd="1" destOrd="0" presId="urn:microsoft.com/office/officeart/2008/layout/CaptionedPictures"/>
    <dgm:cxn modelId="{BA872B6C-7A8D-428A-A56F-FC013E69404F}" type="presParOf" srcId="{D88F5B40-34CD-4FF4-A7B5-EA2F5796F15F}" destId="{C57D6B03-ADC1-4F42-B8A0-1B02CDAB0598}" srcOrd="2" destOrd="0" presId="urn:microsoft.com/office/officeart/2008/layout/CaptionedPictures"/>
    <dgm:cxn modelId="{2996B07D-2D2B-418C-9609-2945F00D0485}" type="presParOf" srcId="{C57D6B03-ADC1-4F42-B8A0-1B02CDAB0598}" destId="{3580EED1-2C0E-4319-B7A9-D545C979B540}" srcOrd="0" destOrd="0" presId="urn:microsoft.com/office/officeart/2008/layout/CaptionedPictures"/>
    <dgm:cxn modelId="{BBF610A1-82D0-499D-BABB-362F8A125C07}" type="presParOf" srcId="{C57D6B03-ADC1-4F42-B8A0-1B02CDAB0598}" destId="{1333DAB3-4178-4ACD-B482-C8404FFF4D68}" srcOrd="1" destOrd="0" presId="urn:microsoft.com/office/officeart/2008/layout/CaptionedPictures"/>
    <dgm:cxn modelId="{ECB68797-2752-453B-B8FE-57D4ADFE979E}" type="presParOf" srcId="{CA281CC9-C7BB-4934-B208-A27F4EF72BF0}" destId="{33A742D0-9F74-4C29-9323-FC51053E19AA}" srcOrd="1" destOrd="0" presId="urn:microsoft.com/office/officeart/2008/layout/CaptionedPictures"/>
    <dgm:cxn modelId="{C7259195-71EC-4B34-9CB4-E0EDE7518D75}" type="presParOf" srcId="{CA281CC9-C7BB-4934-B208-A27F4EF72BF0}" destId="{BE22262C-4A8F-490B-9C48-C270E286B317}" srcOrd="2" destOrd="0" presId="urn:microsoft.com/office/officeart/2008/layout/CaptionedPictures"/>
    <dgm:cxn modelId="{3351F5C4-D72E-449D-BB4D-098FF3D215E2}" type="presParOf" srcId="{BE22262C-4A8F-490B-9C48-C270E286B317}" destId="{BFA328E9-5FB4-49EE-8F1C-8D37ABC67005}" srcOrd="0" destOrd="0" presId="urn:microsoft.com/office/officeart/2008/layout/CaptionedPictures"/>
    <dgm:cxn modelId="{B5341AD8-FEEB-436C-A365-2E3350C7E717}" type="presParOf" srcId="{BE22262C-4A8F-490B-9C48-C270E286B317}" destId="{9C69A18E-3219-4E25-9F18-6A80CD36E4FE}" srcOrd="1" destOrd="0" presId="urn:microsoft.com/office/officeart/2008/layout/CaptionedPictures"/>
    <dgm:cxn modelId="{201F3DC7-496F-4D71-8E59-1154A63DBC46}" type="presParOf" srcId="{BE22262C-4A8F-490B-9C48-C270E286B317}" destId="{DC982521-2E00-4FD8-B31E-FC5B892D5607}" srcOrd="2" destOrd="0" presId="urn:microsoft.com/office/officeart/2008/layout/CaptionedPictures"/>
    <dgm:cxn modelId="{25DDC277-990D-40AE-8A63-1B242EC83CFA}" type="presParOf" srcId="{DC982521-2E00-4FD8-B31E-FC5B892D5607}" destId="{7F7ABDEA-D969-41D4-81B6-932F26DDC8C4}" srcOrd="0" destOrd="0" presId="urn:microsoft.com/office/officeart/2008/layout/CaptionedPictures"/>
    <dgm:cxn modelId="{847C33D4-3797-439F-808B-54620CAE05F4}" type="presParOf" srcId="{DC982521-2E00-4FD8-B31E-FC5B892D5607}" destId="{AB08F2D4-350E-4F91-9101-5F3D97678134}" srcOrd="1" destOrd="0" presId="urn:microsoft.com/office/officeart/2008/layout/CaptionedPictures"/>
    <dgm:cxn modelId="{1800D9B5-C5F2-4F64-AA6B-E2130D89F74D}" type="presParOf" srcId="{CA281CC9-C7BB-4934-B208-A27F4EF72BF0}" destId="{5D1B05BD-9B38-44C1-BF67-0C5A4E7BAAD9}" srcOrd="3" destOrd="0" presId="urn:microsoft.com/office/officeart/2008/layout/CaptionedPictures"/>
    <dgm:cxn modelId="{3ABE52D0-C14D-48AD-B24C-598D53116BB8}" type="presParOf" srcId="{CA281CC9-C7BB-4934-B208-A27F4EF72BF0}" destId="{BD5E9163-A856-4BCE-B38B-6BD0310EF5F9}" srcOrd="4" destOrd="0" presId="urn:microsoft.com/office/officeart/2008/layout/CaptionedPictures"/>
    <dgm:cxn modelId="{68D0C436-25D0-4546-AB8B-C4C2C0D9939D}" type="presParOf" srcId="{BD5E9163-A856-4BCE-B38B-6BD0310EF5F9}" destId="{0D749F91-8C69-482F-8ED6-CAB3A8C65F7B}" srcOrd="0" destOrd="0" presId="urn:microsoft.com/office/officeart/2008/layout/CaptionedPictures"/>
    <dgm:cxn modelId="{45FBD107-8930-4B27-9EA4-BB1D5AD20298}" type="presParOf" srcId="{BD5E9163-A856-4BCE-B38B-6BD0310EF5F9}" destId="{9465A205-3427-4E9A-B99D-B81BAD40A040}" srcOrd="1" destOrd="0" presId="urn:microsoft.com/office/officeart/2008/layout/CaptionedPictures"/>
    <dgm:cxn modelId="{C707AF9E-C3CA-4449-803D-F27598A8FCFE}" type="presParOf" srcId="{BD5E9163-A856-4BCE-B38B-6BD0310EF5F9}" destId="{162D2BED-14DE-4B9E-8308-F28D196A7A15}" srcOrd="2" destOrd="0" presId="urn:microsoft.com/office/officeart/2008/layout/CaptionedPictures"/>
    <dgm:cxn modelId="{E52F3B6D-17C3-4379-B53E-618E804AE100}" type="presParOf" srcId="{162D2BED-14DE-4B9E-8308-F28D196A7A15}" destId="{1EEF0151-8A0D-43B1-BE28-5A98110C2CDC}" srcOrd="0" destOrd="0" presId="urn:microsoft.com/office/officeart/2008/layout/CaptionedPictures"/>
    <dgm:cxn modelId="{854CB8DF-A6EB-4059-895A-D2047BEEBA1E}" type="presParOf" srcId="{162D2BED-14DE-4B9E-8308-F28D196A7A15}" destId="{B0D6DCA8-1F96-40DE-AFB1-87DCF7CE184B}" srcOrd="1" destOrd="0" presId="urn:microsoft.com/office/officeart/2008/layout/CaptionedPictures"/>
    <dgm:cxn modelId="{81B9A810-EC70-4D8A-B18E-E4AF34FB1F45}" type="presParOf" srcId="{CA281CC9-C7BB-4934-B208-A27F4EF72BF0}" destId="{F35787CC-5313-452C-810A-EF67B48EF021}" srcOrd="5" destOrd="0" presId="urn:microsoft.com/office/officeart/2008/layout/CaptionedPictures"/>
    <dgm:cxn modelId="{AF6A4CC6-EBCB-49B6-82B3-57B61557D59E}" type="presParOf" srcId="{CA281CC9-C7BB-4934-B208-A27F4EF72BF0}" destId="{0C0F583A-7704-493C-B4EA-B3E406DCE979}" srcOrd="6" destOrd="0" presId="urn:microsoft.com/office/officeart/2008/layout/CaptionedPictures"/>
    <dgm:cxn modelId="{B02DDB76-BEF4-420E-A2BC-A43A1BB2DCDF}" type="presParOf" srcId="{0C0F583A-7704-493C-B4EA-B3E406DCE979}" destId="{D93016F3-F79B-4AFA-9B21-1BEA1146AB0F}" srcOrd="0" destOrd="0" presId="urn:microsoft.com/office/officeart/2008/layout/CaptionedPictures"/>
    <dgm:cxn modelId="{E906AB91-EB07-40DE-B364-993520C7C7E9}" type="presParOf" srcId="{0C0F583A-7704-493C-B4EA-B3E406DCE979}" destId="{E57C8060-89E0-470F-BAFA-C2D58E6382AC}" srcOrd="1" destOrd="0" presId="urn:microsoft.com/office/officeart/2008/layout/CaptionedPictures"/>
    <dgm:cxn modelId="{730910AD-4F94-4F2B-861A-577EE8E778FF}" type="presParOf" srcId="{0C0F583A-7704-493C-B4EA-B3E406DCE979}" destId="{D26253C5-1DFA-4636-8168-AB1AF8DFD255}" srcOrd="2" destOrd="0" presId="urn:microsoft.com/office/officeart/2008/layout/CaptionedPictures"/>
    <dgm:cxn modelId="{B23CDD63-F8D1-4243-8C9B-3F009DE0A983}" type="presParOf" srcId="{D26253C5-1DFA-4636-8168-AB1AF8DFD255}" destId="{44981FDF-FB0D-4ACF-8EE1-669E652A55D2}" srcOrd="0" destOrd="0" presId="urn:microsoft.com/office/officeart/2008/layout/CaptionedPictures"/>
    <dgm:cxn modelId="{FE75019C-A103-4E07-AA31-055B01C100A6}" type="presParOf" srcId="{D26253C5-1DFA-4636-8168-AB1AF8DFD255}" destId="{4EC16D4E-CC84-4ED8-883F-91D826FBB8CB}" srcOrd="1" destOrd="0" presId="urn:microsoft.com/office/officeart/2008/layout/CaptionedPictures"/>
    <dgm:cxn modelId="{46C45BC8-DA8D-497A-B477-AB4296957620}" type="presParOf" srcId="{CA281CC9-C7BB-4934-B208-A27F4EF72BF0}" destId="{89C82FA5-6500-4A04-9D63-548EB667A8B0}" srcOrd="7" destOrd="0" presId="urn:microsoft.com/office/officeart/2008/layout/CaptionedPictures"/>
    <dgm:cxn modelId="{F6B58250-D360-4001-92E9-65524382BE41}" type="presParOf" srcId="{CA281CC9-C7BB-4934-B208-A27F4EF72BF0}" destId="{E2A2CFAF-C2AE-4C9E-954E-C4997ED58FB6}" srcOrd="8" destOrd="0" presId="urn:microsoft.com/office/officeart/2008/layout/CaptionedPictures"/>
    <dgm:cxn modelId="{7C8610EB-C0F1-4856-A356-00ABFE579566}" type="presParOf" srcId="{E2A2CFAF-C2AE-4C9E-954E-C4997ED58FB6}" destId="{62CCE502-ABA8-45F9-81D4-2C5691F6D59F}" srcOrd="0" destOrd="0" presId="urn:microsoft.com/office/officeart/2008/layout/CaptionedPictures"/>
    <dgm:cxn modelId="{B861E0E4-478F-43B8-851B-21DD122C6B6D}" type="presParOf" srcId="{E2A2CFAF-C2AE-4C9E-954E-C4997ED58FB6}" destId="{C2BB08B8-C5A0-49CA-8E28-3A7270FA072F}" srcOrd="1" destOrd="0" presId="urn:microsoft.com/office/officeart/2008/layout/CaptionedPictures"/>
    <dgm:cxn modelId="{36777200-0BF4-4E8B-B4EC-9535A03A2299}" type="presParOf" srcId="{E2A2CFAF-C2AE-4C9E-954E-C4997ED58FB6}" destId="{9D739E58-274B-44B1-A023-3062FD2B13B5}" srcOrd="2" destOrd="0" presId="urn:microsoft.com/office/officeart/2008/layout/CaptionedPictures"/>
    <dgm:cxn modelId="{382A3C96-A516-4825-BE3E-D8FA074E83E0}" type="presParOf" srcId="{9D739E58-274B-44B1-A023-3062FD2B13B5}" destId="{2EB80F09-87F5-4830-8A90-F5BDC43EFB69}" srcOrd="0" destOrd="0" presId="urn:microsoft.com/office/officeart/2008/layout/CaptionedPictures"/>
    <dgm:cxn modelId="{3D1B65B7-4D82-480F-84A4-B6A88BD73B1E}" type="presParOf" srcId="{9D739E58-274B-44B1-A023-3062FD2B13B5}" destId="{FA5BB144-A1A9-487B-8D4F-26070131D261}" srcOrd="1" destOrd="0" presId="urn:microsoft.com/office/officeart/2008/layout/CaptionedPicture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ECD87-9E05-4186-A395-4DED6A7ED5D8}">
      <dsp:nvSpPr>
        <dsp:cNvPr id="0" name=""/>
        <dsp:cNvSpPr/>
      </dsp:nvSpPr>
      <dsp:spPr>
        <a:xfrm>
          <a:off x="990720" y="96760"/>
          <a:ext cx="1799545" cy="21171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9E54DC-5A86-4358-B16B-3AF09E3DE04B}">
      <dsp:nvSpPr>
        <dsp:cNvPr id="0" name=""/>
        <dsp:cNvSpPr/>
      </dsp:nvSpPr>
      <dsp:spPr>
        <a:xfrm>
          <a:off x="1080697" y="181445"/>
          <a:ext cx="1619591" cy="13761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0EED1-2C0E-4319-B7A9-D545C979B540}">
      <dsp:nvSpPr>
        <dsp:cNvPr id="0" name=""/>
        <dsp:cNvSpPr/>
      </dsp:nvSpPr>
      <dsp:spPr>
        <a:xfrm>
          <a:off x="1080697" y="1769296"/>
          <a:ext cx="1619591" cy="359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ตำแหน่ง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1080697" y="1769296"/>
        <a:ext cx="1619591" cy="359892"/>
      </dsp:txXfrm>
    </dsp:sp>
    <dsp:sp modelId="{1333DAB3-4178-4ACD-B482-C8404FFF4D68}">
      <dsp:nvSpPr>
        <dsp:cNvPr id="0" name=""/>
        <dsp:cNvSpPr/>
      </dsp:nvSpPr>
      <dsp:spPr>
        <a:xfrm>
          <a:off x="1080697" y="1557568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1080697" y="1557568"/>
        <a:ext cx="1619591" cy="211728"/>
      </dsp:txXfrm>
    </dsp:sp>
    <dsp:sp modelId="{BFA328E9-5FB4-49EE-8F1C-8D37ABC67005}">
      <dsp:nvSpPr>
        <dsp:cNvPr id="0" name=""/>
        <dsp:cNvSpPr/>
      </dsp:nvSpPr>
      <dsp:spPr>
        <a:xfrm>
          <a:off x="3163674" y="96760"/>
          <a:ext cx="1799545" cy="21171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9A18E-3219-4E25-9F18-6A80CD36E4FE}">
      <dsp:nvSpPr>
        <dsp:cNvPr id="0" name=""/>
        <dsp:cNvSpPr/>
      </dsp:nvSpPr>
      <dsp:spPr>
        <a:xfrm>
          <a:off x="3253651" y="181445"/>
          <a:ext cx="1619591" cy="13761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7ABDEA-D969-41D4-81B6-932F26DDC8C4}">
      <dsp:nvSpPr>
        <dsp:cNvPr id="0" name=""/>
        <dsp:cNvSpPr/>
      </dsp:nvSpPr>
      <dsp:spPr>
        <a:xfrm>
          <a:off x="3253651" y="1769296"/>
          <a:ext cx="1619591" cy="359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ตำแหน่ง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3253651" y="1769296"/>
        <a:ext cx="1619591" cy="359892"/>
      </dsp:txXfrm>
    </dsp:sp>
    <dsp:sp modelId="{AB08F2D4-350E-4F91-9101-5F3D97678134}">
      <dsp:nvSpPr>
        <dsp:cNvPr id="0" name=""/>
        <dsp:cNvSpPr/>
      </dsp:nvSpPr>
      <dsp:spPr>
        <a:xfrm>
          <a:off x="3253651" y="1557568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3253651" y="1557568"/>
        <a:ext cx="1619591" cy="211728"/>
      </dsp:txXfrm>
    </dsp:sp>
    <dsp:sp modelId="{0D749F91-8C69-482F-8ED6-CAB3A8C65F7B}">
      <dsp:nvSpPr>
        <dsp:cNvPr id="0" name=""/>
        <dsp:cNvSpPr/>
      </dsp:nvSpPr>
      <dsp:spPr>
        <a:xfrm>
          <a:off x="5336628" y="96760"/>
          <a:ext cx="1799545" cy="21171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5A205-3427-4E9A-B99D-B81BAD40A040}">
      <dsp:nvSpPr>
        <dsp:cNvPr id="0" name=""/>
        <dsp:cNvSpPr/>
      </dsp:nvSpPr>
      <dsp:spPr>
        <a:xfrm>
          <a:off x="5426606" y="181445"/>
          <a:ext cx="1619591" cy="13761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EF0151-8A0D-43B1-BE28-5A98110C2CDC}">
      <dsp:nvSpPr>
        <dsp:cNvPr id="0" name=""/>
        <dsp:cNvSpPr/>
      </dsp:nvSpPr>
      <dsp:spPr>
        <a:xfrm>
          <a:off x="5426606" y="1769296"/>
          <a:ext cx="1619591" cy="359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ตำแหน่ง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5426606" y="1769296"/>
        <a:ext cx="1619591" cy="359892"/>
      </dsp:txXfrm>
    </dsp:sp>
    <dsp:sp modelId="{B0D6DCA8-1F96-40DE-AFB1-87DCF7CE184B}">
      <dsp:nvSpPr>
        <dsp:cNvPr id="0" name=""/>
        <dsp:cNvSpPr/>
      </dsp:nvSpPr>
      <dsp:spPr>
        <a:xfrm>
          <a:off x="5426606" y="1557568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5426606" y="1557568"/>
        <a:ext cx="1619591" cy="211728"/>
      </dsp:txXfrm>
    </dsp:sp>
    <dsp:sp modelId="{D93016F3-F79B-4AFA-9B21-1BEA1146AB0F}">
      <dsp:nvSpPr>
        <dsp:cNvPr id="0" name=""/>
        <dsp:cNvSpPr/>
      </dsp:nvSpPr>
      <dsp:spPr>
        <a:xfrm>
          <a:off x="2070125" y="2337300"/>
          <a:ext cx="1799545" cy="2117112"/>
        </a:xfrm>
        <a:prstGeom prst="rect">
          <a:avLst/>
        </a:prstGeom>
        <a:solidFill>
          <a:srgbClr val="00B050">
            <a:alpha val="40000"/>
          </a:srgbClr>
        </a:solidFill>
        <a:ln w="63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7C8060-89E0-470F-BAFA-C2D58E6382AC}">
      <dsp:nvSpPr>
        <dsp:cNvPr id="0" name=""/>
        <dsp:cNvSpPr/>
      </dsp:nvSpPr>
      <dsp:spPr>
        <a:xfrm>
          <a:off x="2167174" y="2478512"/>
          <a:ext cx="1619591" cy="13761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81FDF-FB0D-4ACF-8EE1-669E652A55D2}">
      <dsp:nvSpPr>
        <dsp:cNvPr id="0" name=""/>
        <dsp:cNvSpPr/>
      </dsp:nvSpPr>
      <dsp:spPr>
        <a:xfrm>
          <a:off x="2167174" y="4066363"/>
          <a:ext cx="1619591" cy="359892"/>
        </a:xfrm>
        <a:prstGeom prst="rect">
          <a:avLst/>
        </a:prstGeom>
        <a:solidFill>
          <a:srgbClr val="00B05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ที่ปรึกษา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2167174" y="4066363"/>
        <a:ext cx="1619591" cy="359892"/>
      </dsp:txXfrm>
    </dsp:sp>
    <dsp:sp modelId="{4EC16D4E-CC84-4ED8-883F-91D826FBB8CB}">
      <dsp:nvSpPr>
        <dsp:cNvPr id="0" name=""/>
        <dsp:cNvSpPr/>
      </dsp:nvSpPr>
      <dsp:spPr>
        <a:xfrm>
          <a:off x="2167174" y="3854635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2167174" y="3854635"/>
        <a:ext cx="1619591" cy="211728"/>
      </dsp:txXfrm>
    </dsp:sp>
    <dsp:sp modelId="{62CCE502-ABA8-45F9-81D4-2C5691F6D59F}">
      <dsp:nvSpPr>
        <dsp:cNvPr id="0" name=""/>
        <dsp:cNvSpPr/>
      </dsp:nvSpPr>
      <dsp:spPr>
        <a:xfrm>
          <a:off x="4250151" y="2393827"/>
          <a:ext cx="1799545" cy="2117112"/>
        </a:xfrm>
        <a:prstGeom prst="rect">
          <a:avLst/>
        </a:prstGeom>
        <a:solidFill>
          <a:srgbClr val="00B050">
            <a:alpha val="40000"/>
          </a:srgbClr>
        </a:solidFill>
        <a:ln w="63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B08B8-C5A0-49CA-8E28-3A7270FA072F}">
      <dsp:nvSpPr>
        <dsp:cNvPr id="0" name=""/>
        <dsp:cNvSpPr/>
      </dsp:nvSpPr>
      <dsp:spPr>
        <a:xfrm>
          <a:off x="4340129" y="2478512"/>
          <a:ext cx="1619591" cy="137612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80F09-87F5-4830-8A90-F5BDC43EFB69}">
      <dsp:nvSpPr>
        <dsp:cNvPr id="0" name=""/>
        <dsp:cNvSpPr/>
      </dsp:nvSpPr>
      <dsp:spPr>
        <a:xfrm>
          <a:off x="4340129" y="4066363"/>
          <a:ext cx="1619591" cy="359892"/>
        </a:xfrm>
        <a:prstGeom prst="rect">
          <a:avLst/>
        </a:prstGeom>
        <a:solidFill>
          <a:srgbClr val="00B05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ที่ปรึกษา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/>
            <a:t>ประสบการณ์ การดำเนินงาน</a:t>
          </a:r>
          <a:endParaRPr lang="th-TH" sz="700" kern="1200" dirty="0"/>
        </a:p>
      </dsp:txBody>
      <dsp:txXfrm>
        <a:off x="4340129" y="4066363"/>
        <a:ext cx="1619591" cy="359892"/>
      </dsp:txXfrm>
    </dsp:sp>
    <dsp:sp modelId="{FA5BB144-A1A9-487B-8D4F-26070131D261}">
      <dsp:nvSpPr>
        <dsp:cNvPr id="0" name=""/>
        <dsp:cNvSpPr/>
      </dsp:nvSpPr>
      <dsp:spPr>
        <a:xfrm>
          <a:off x="4340129" y="3854635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ชื่อ-นามสกุล</a:t>
          </a:r>
        </a:p>
      </dsp:txBody>
      <dsp:txXfrm>
        <a:off x="4340129" y="3854635"/>
        <a:ext cx="1619591" cy="211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aptionedPictures">
  <dgm:title val=""/>
  <dgm:desc val=""/>
  <dgm:catLst>
    <dgm:cat type="picture" pri="5000"/>
    <dgm:cat type="pictureconvert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 val="1"/>
          <dgm:chPref val="1"/>
        </dgm:varLst>
        <dgm:alg type="composite">
          <dgm:param type="ar" val="0.85"/>
        </dgm:alg>
        <dgm:shape xmlns:r="http://schemas.openxmlformats.org/officeDocument/2006/relationships" r:blip="">
          <dgm:adjLst/>
        </dgm:shape>
        <dgm:constrLst>
          <dgm:constr type="l" for="ch" forName="Accent" refType="w" fact="0"/>
          <dgm:constr type="t" for="ch" forName="Accent" refType="h" fact="0"/>
          <dgm:constr type="w" for="ch" forName="Accent" refType="w"/>
          <dgm:constr type="h" for="ch" forName="Accent" refType="h"/>
          <dgm:constr type="l" for="ch" forName="Image" refType="w" fact="0.05"/>
          <dgm:constr type="t" for="ch" forName="Image" refType="h" fact="0.04"/>
          <dgm:constr type="w" for="ch" forName="Image" refType="w" fact="0.9"/>
          <dgm:constr type="h" for="ch" forName="Image" refType="h" fact="0.65"/>
          <dgm:constr type="l" for="ch" forName="ChildComposite" refType="w" fact="0.05"/>
          <dgm:constr type="t" for="ch" forName="ChildComposite" refType="h" fact="0.69"/>
          <dgm:constr type="w" for="ch" forName="ChildComposite" refType="w" fact="0.9"/>
          <dgm:constr type="h" for="ch" forName="ChildComposite" refType="h" fact="0.27"/>
        </dgm:constrLst>
        <dgm:layoutNode name="Accent" styleLbl="trAlignAcc1">
          <dgm:varLst>
            <dgm:chMax val="0"/>
            <dgm:chPref val="0"/>
          </dgm:varLst>
          <dgm:alg type="sp"/>
          <dgm:shape xmlns:r="http://schemas.openxmlformats.org/officeDocument/2006/relationships" type="rect" r:blip="">
            <dgm:adjLst/>
          </dgm:shape>
          <dgm:presOf/>
        </dgm:layoutNode>
        <dgm:layoutNode name="Image" styleLbl="alignImgPlace1">
          <dgm:varLst>
            <dgm:chMax val="0"/>
            <dgm:chPref val="0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Composite">
          <dgm:alg type="composite"/>
          <dgm:shape xmlns:r="http://schemas.openxmlformats.org/officeDocument/2006/relationships" r:blip="">
            <dgm:adjLst/>
          </dgm:shape>
          <dgm:choose name="Name4">
            <dgm:if name="Name5" axis="ch" ptType="node" func="cnt" op="gte" val="1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 fact="0.3704"/>
                <dgm:constr type="l" for="ch" forName="Child" refType="w" fact="0"/>
                <dgm:constr type="t" for="ch" forName="Child" refType="h" fact="0.3704"/>
                <dgm:constr type="w" for="ch" forName="Child" refType="w"/>
                <dgm:constr type="h" for="ch" forName="Child" refType="h" fact="0.6296"/>
              </dgm:constrLst>
            </dgm:if>
            <dgm:else name="Name6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/>
                <dgm:constr type="l" for="ch" forName="Child" refType="w" fact="0"/>
                <dgm:constr type="t" for="ch" forName="Child" refType="h" fact="0"/>
                <dgm:constr type="w" for="ch" forName="Child" refType="w" fact="0"/>
                <dgm:constr type="h" for="ch" forName="Child" refType="h" fact="0"/>
              </dgm:constrLst>
            </dgm:else>
          </dgm:choose>
          <dgm:layoutNode name="Child" styleLbl="node1">
            <dgm:varLst>
              <dgm:chMax val="0"/>
              <dgm:chPref val="0"/>
              <dgm:bulletEnabled val="1"/>
            </dgm:varLst>
            <dgm:choose name="Name7">
              <dgm:if name="Name8" axis="ch" ptType="node" func="cnt" op="gt" val="1">
                <dgm:alg type="tx">
                  <dgm:param type="parTxLTRAlign" val="l"/>
                  <dgm:param type="parTxRTLAlign" val="r"/>
                  <dgm:param type="txAnchorVert" val="mid"/>
                  <dgm:param type="txAnchorVertCh" val="mid"/>
                </dgm:alg>
              </dgm:if>
              <dgm:else name="Name9">
                <dgm:alg type="tx">
                  <dgm:param type="parTxLTRAlign" val="ctr"/>
                  <dgm:param type="parTxRTLAlign" val="ctr"/>
                  <dgm:param type="shpTxLTRAlignCh" val="l"/>
                  <dgm:param type="shpTxRTLAlignCh" val="r"/>
                  <dgm:param type="txAnchorVert" val="mid"/>
                  <dgm:param type="txAnchorVertCh" val="mid"/>
                </dgm:alg>
              </dgm:else>
            </dgm:choose>
            <dgm:choose name="Name10">
              <dgm:if name="Name11" axis="ch" ptType="node" func="cnt" op="gte" val="1">
                <dgm:shape xmlns:r="http://schemas.openxmlformats.org/officeDocument/2006/relationships" type="rect" r:blip="">
                  <dgm:adjLst/>
                </dgm:shape>
              </dgm:if>
              <dgm:else name="Name12">
                <dgm:shape xmlns:r="http://schemas.openxmlformats.org/officeDocument/2006/relationships" type="rect" r:blip="" hideGeom="1">
                  <dgm:adjLst/>
                </dgm:shape>
              </dgm:else>
            </dgm:choose>
            <dgm:choose name="Name13">
              <dgm:if name="Name14" axis="ch" ptType="node" func="cnt" op="gte" val="1">
                <dgm:presOf axis="des" ptType="node"/>
              </dgm:if>
              <dgm:else name="Name15">
                <dgm:presOf/>
              </dgm:else>
            </dgm:choose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Parent" styleLbl="revTx">
            <dgm:varLst>
              <dgm:chMax val="1"/>
              <dgm:chPref val="0"/>
              <dgm:bulletEnabled val="1"/>
            </dgm:varLst>
            <dgm:alg type="tx">
              <dgm:param type="shpTxLTRAlignCh" val="ctr"/>
              <dgm:param type="txAnchorVert" val="mid"/>
            </dgm:alg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>
            <a:extLst>
              <a:ext uri="{FF2B5EF4-FFF2-40B4-BE49-F238E27FC236}">
                <a16:creationId xmlns:a16="http://schemas.microsoft.com/office/drawing/2014/main" id="{579F40F2-3A21-4852-81DC-32D8F2F8E6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6F364FAE-1948-42D5-9650-ADE0CC5F04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0F63C-C2D2-4E0D-96D4-646F2D2AFF21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B5A3921E-A517-4C53-B7C9-3711317A00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2B6C559-A5E1-4766-8B60-A800BC8912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E57C6-B19E-4F1C-8B2C-352CD461B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872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31A6-B263-4B55-8843-E721D190B20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CF74E-F52C-42FA-B4AE-8FC9B30A9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984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5C6C59C-683E-409E-86F6-99C08FBA4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7DE52F8B-28F9-4D67-A191-8737E45B1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565E573-FA83-4E3E-B04F-AED572F0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0A5B-357A-4298-AC1E-CEC12251AE49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8E1EFEF-CEF9-4229-9E5B-7226E139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57544A0-8F78-4E6B-8842-1193230E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C92E98D-4A7A-4458-94BE-44EA27426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FFA72C4C-7278-4F5E-AB50-8E276B281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E5D9470-52AD-4CBF-B8CD-BE8AFFFB7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B84A-FB12-4046-89D4-1926233C36F1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467C065-FCD6-4D24-88EB-2097BFFB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E61BE05-6F09-4AF7-A5AE-148780CF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2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11B32651-E548-4CB6-BAC9-2490E09B0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CBF91F7-3919-4A40-AE86-3B397C57F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CFF11E7-562E-458A-B53C-BEDB97723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5DE9-F8B0-4402-9A71-9071B5839D59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DB6A244-53FF-451A-B44D-DB5D61C1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B7FD465-8228-4C1D-A0DC-8FABA5C17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1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B46904C-F556-4C2B-9EBB-9A4A74075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4206D76-ED97-4F23-9B63-2F311B624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AE43FA3-DCF6-4DED-8771-6FCA14BB0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90-EFA6-4692-BD19-D805DCD99C92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C970828-4F56-466F-A398-246DC1B1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642CC10-191C-4549-9D05-A1BAF380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02E60F8-0467-4835-BC0A-3E83A6D5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EC46076-1135-4448-9302-331EC3E06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3442F44-33B5-415C-8C83-BDA803608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9869-4DA7-476A-9689-5593171D02D2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7C3A697-9D08-4FAD-A1DF-E73ED9C98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0C7F9CA-F88A-4559-99B1-B375A93C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8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E74C91F-F005-4264-B29C-B6CDF755C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A6C024C-ED5E-4A7A-B718-4FF5C85ED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6D35607-E9EF-4774-B9A5-AC72FCF58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E5FD473-B2B6-4D53-8F55-1EAA1AA3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7161C-D537-4085-BFD7-99C09C41D98C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67C733D-BBF6-4830-B2EF-366D092E2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BAF3B60A-F96F-43AF-8BC1-D64A1B41E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0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D4C3A48-81E0-4D60-92A7-0679627FA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6EE9F07-95B2-46C0-A7C0-C5AE32D9C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045348CB-2795-439D-BF78-022E4478C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B92737C0-3AA3-4C1D-87A1-2619536F2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FD794EEB-A569-492B-9EEB-CCAEE83750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4CEF06BC-75D0-41B5-884B-D1E3BC08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E7E-D021-4C57-9764-09F7EF71B029}" type="datetime1">
              <a:rPr lang="en-US" smtClean="0"/>
              <a:t>11/10/2025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D0698085-DC40-468C-A021-B3BD80BA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D2EB2586-B438-446F-830A-8428A3231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2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2E939C5-8E35-490A-9D43-96E1EF49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47F6B13F-8C7F-4103-90AF-DADC44AAE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B448-88C1-4C18-890A-0FE895F5B84E}" type="datetime1">
              <a:rPr lang="en-US" smtClean="0"/>
              <a:t>11/10/2025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3FF37E9E-F85C-4484-8F30-B8CB24F5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186615B8-B721-4745-AE04-0B0895CA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5E9E9E69-B826-4A1D-A2A0-8A5D8422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657-73A1-4366-9C07-F5F969FF0C4E}" type="datetime1">
              <a:rPr lang="en-US" smtClean="0"/>
              <a:t>11/10/2025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EEA712CD-863D-4B66-8FD9-06A28764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B456FFA-C103-4D21-A0FB-377F66DD8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9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257114-542B-491B-AA55-B8C885D0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B822B74-8C46-4066-A45C-6CCCAFEE9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392492F-503D-4A6D-8ECE-C1974922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E8B0360-AFD3-4CCC-ACDD-3E61AADF5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A3EB-34CD-416E-B581-DF428BE97A85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2BB898E-8ED2-4F5C-8298-1193005A5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82F2152-5B99-45E7-B13F-741F2883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7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FCA87DA-D99E-4E05-8DD9-90170F247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9C3B203-E406-46B1-A91C-60364C8AD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E616F6E-0358-42E0-BFCB-064D0D085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3647600-1281-406D-B050-96C7A7AE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8C3D-D6D0-49BD-AE80-D1E8EB2E7D95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878AAB8-64B5-406C-8EBD-B8E70364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B67D233-C8B8-4DC6-9469-9910E8C1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0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2D594630-A2D2-48B8-8942-46C101414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845BF8C-1906-4D75-A199-A1F1F1818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1C8B9A0-532B-45F3-82FB-86B219C4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692FB-0303-405E-B827-DDA130746166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8377AA4-9BBD-4B7C-9D7F-F970BDB76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429DD87-F8CA-405A-860A-2FF785D53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0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09B2964B-C1A1-0599-7974-615D551EDEFB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62B658B-7408-D9F3-4842-B9B99736C4AC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15E6B7E-0931-54E0-7914-4E1114B937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A158738C-2B8F-4429-06E3-5A840F1699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11" name="Picture 10" descr="A black and green logo&#10;&#10;Description automatically generated">
              <a:extLst>
                <a:ext uri="{FF2B5EF4-FFF2-40B4-BE49-F238E27FC236}">
                  <a16:creationId xmlns:a16="http://schemas.microsoft.com/office/drawing/2014/main" id="{C0688E05-351F-ABA3-8220-AAC77324D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0B4B949D-351A-42CB-9AD8-D27C7A969C61}"/>
              </a:ext>
            </a:extLst>
          </p:cNvPr>
          <p:cNvSpPr txBox="1"/>
          <p:nvPr/>
        </p:nvSpPr>
        <p:spPr>
          <a:xfrm>
            <a:off x="267630" y="1"/>
            <a:ext cx="51866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Project Title &amp; Applicant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4BBF162C-0A8B-461D-A6C7-727C0F8B65C8}"/>
              </a:ext>
            </a:extLst>
          </p:cNvPr>
          <p:cNvSpPr txBox="1"/>
          <p:nvPr/>
        </p:nvSpPr>
        <p:spPr>
          <a:xfrm>
            <a:off x="5165559" y="4873170"/>
            <a:ext cx="67263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ผู้เสนอโครงการ</a:t>
            </a:r>
            <a:r>
              <a:rPr lang="en-US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  <a:r>
              <a:rPr lang="th-TH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................................</a:t>
            </a:r>
          </a:p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............ชื่อนิติบุคคล............</a:t>
            </a:r>
          </a:p>
          <a:p>
            <a:r>
              <a:rPr lang="en-US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TED Fellow: </a:t>
            </a:r>
            <a:r>
              <a:rPr lang="th-TH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เขตอุตสาหกรรมประเทศไทย สวทช. </a:t>
            </a:r>
            <a:endParaRPr lang="en-US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กล่องข้อความ 7">
            <a:extLst>
              <a:ext uri="{FF2B5EF4-FFF2-40B4-BE49-F238E27FC236}">
                <a16:creationId xmlns:a16="http://schemas.microsoft.com/office/drawing/2014/main" id="{53775A90-F355-1817-F103-357F86082917}"/>
              </a:ext>
            </a:extLst>
          </p:cNvPr>
          <p:cNvSpPr txBox="1"/>
          <p:nvPr/>
        </p:nvSpPr>
        <p:spPr>
          <a:xfrm>
            <a:off x="5165559" y="1749953"/>
            <a:ext cx="67263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.......... ชื่อโครงการ ..........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844EBE-91E7-F0BE-D75D-3C36AF797525}"/>
              </a:ext>
            </a:extLst>
          </p:cNvPr>
          <p:cNvSpPr/>
          <p:nvPr/>
        </p:nvSpPr>
        <p:spPr>
          <a:xfrm>
            <a:off x="300068" y="1219200"/>
            <a:ext cx="4560690" cy="5408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0F7A6C-9801-EA1F-663F-1D88EAD7E7F4}"/>
              </a:ext>
            </a:extLst>
          </p:cNvPr>
          <p:cNvSpPr txBox="1"/>
          <p:nvPr/>
        </p:nvSpPr>
        <p:spPr>
          <a:xfrm>
            <a:off x="832631" y="2892391"/>
            <a:ext cx="34971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รูปภาพ </a:t>
            </a:r>
          </a:p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ผลิตภัณฑ์</a:t>
            </a:r>
            <a:r>
              <a:rPr lang="en-US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/</a:t>
            </a: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บริการ</a:t>
            </a:r>
          </a:p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หรือโลโก้ หรือภาพที่สื่อสารถึงเทคโนโลยี.....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D9B916-BC95-0C8B-9D43-1D9C09FA934F}"/>
              </a:ext>
            </a:extLst>
          </p:cNvPr>
          <p:cNvSpPr txBox="1"/>
          <p:nvPr/>
        </p:nvSpPr>
        <p:spPr>
          <a:xfrm>
            <a:off x="5165559" y="2875327"/>
            <a:ext cx="61052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3600" b="1" dirty="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ชื่อสินค้า</a:t>
            </a:r>
            <a:r>
              <a:rPr lang="en-US" sz="3600" b="1" dirty="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: </a:t>
            </a:r>
            <a:r>
              <a:rPr lang="en-US" sz="3600" b="1" dirty="0">
                <a:solidFill>
                  <a:srgbClr val="0070C0"/>
                </a:solidFill>
                <a:latin typeface="Sarabun"/>
                <a:ea typeface="Sarabun"/>
                <a:cs typeface="Sarabun"/>
                <a:sym typeface="Sarabun"/>
              </a:rPr>
              <a:t>7words</a:t>
            </a:r>
            <a:endParaRPr lang="en-US" dirty="0">
              <a:solidFill>
                <a:srgbClr val="0070C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เช่น </a:t>
            </a:r>
            <a:r>
              <a:rPr lang="en-US" sz="1800" b="1" dirty="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Smart Fellow</a:t>
            </a:r>
            <a:r>
              <a:rPr lang="en-US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: </a:t>
            </a:r>
            <a:r>
              <a:rPr lang="th-TH" sz="1800" b="1" dirty="0">
                <a:solidFill>
                  <a:srgbClr val="0070C0"/>
                </a:solidFill>
                <a:latin typeface="Sarabun"/>
                <a:ea typeface="Sarabun"/>
                <a:cs typeface="Sarabun"/>
                <a:sym typeface="Sarabun"/>
              </a:rPr>
              <a:t>ผู้ช่วยอัจฉริยะบริหารจัดการธุรกิจดิจิทัล</a:t>
            </a:r>
            <a:endParaRPr lang="th-TH" sz="7200" b="1" dirty="0">
              <a:solidFill>
                <a:srgbClr val="0070C0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  <p:extLst>
      <p:ext uri="{BB962C8B-B14F-4D97-AF65-F5344CB8AC3E}">
        <p14:creationId xmlns:p14="http://schemas.microsoft.com/office/powerpoint/2010/main" val="369704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FFC05304-7378-490D-AC98-1CCE74272D2E}"/>
              </a:ext>
            </a:extLst>
          </p:cNvPr>
          <p:cNvSpPr txBox="1"/>
          <p:nvPr/>
        </p:nvSpPr>
        <p:spPr>
          <a:xfrm>
            <a:off x="3493542" y="2244060"/>
            <a:ext cx="520491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latinLnBrk="1"/>
            <a:r>
              <a:rPr lang="en-US" sz="8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THANK YOU</a:t>
            </a:r>
          </a:p>
          <a:p>
            <a:pPr algn="ctr" defTabSz="1219170" latinLnBrk="1"/>
            <a:r>
              <a:rPr lang="en-US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Q&amp;A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7D327D-8DD7-3F22-5463-89773FA20D20}"/>
              </a:ext>
            </a:extLst>
          </p:cNvPr>
          <p:cNvSpPr txBox="1"/>
          <p:nvPr/>
        </p:nvSpPr>
        <p:spPr>
          <a:xfrm>
            <a:off x="3047999" y="481682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+ Contact </a:t>
            </a:r>
            <a:r>
              <a:rPr lang="th-TH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ทุกช่องทาง</a:t>
            </a:r>
            <a:endParaRPr lang="th-TH" sz="4400" b="1" dirty="0">
              <a:solidFill>
                <a:srgbClr val="0000CC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  <p:extLst>
      <p:ext uri="{BB962C8B-B14F-4D97-AF65-F5344CB8AC3E}">
        <p14:creationId xmlns:p14="http://schemas.microsoft.com/office/powerpoint/2010/main" val="388494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FFC05304-7378-490D-AC98-1CCE74272D2E}"/>
              </a:ext>
            </a:extLst>
          </p:cNvPr>
          <p:cNvSpPr txBox="1"/>
          <p:nvPr/>
        </p:nvSpPr>
        <p:spPr>
          <a:xfrm>
            <a:off x="3493542" y="2705725"/>
            <a:ext cx="5204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 New" panose="020B0500040200020003" pitchFamily="34" charset="-34"/>
                <a:cs typeface="TH Sarabun New" panose="020B0500040200020003" pitchFamily="34" charset="-34"/>
              </a:rPr>
              <a:t>BACKUP SLIDES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1167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90E056D4-60FC-4222-B292-B56A7F167617}"/>
              </a:ext>
            </a:extLst>
          </p:cNvPr>
          <p:cNvSpPr/>
          <p:nvPr/>
        </p:nvSpPr>
        <p:spPr>
          <a:xfrm>
            <a:off x="0" y="-1"/>
            <a:ext cx="12192000" cy="908991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71A386D-ED7F-4EF4-9623-DEFF3D6D2995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Reference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B9EB87FC-E44A-446F-B4A7-CA99F9F817A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แนบข้อมูลเพิ่มเติมเพื่อใช้ประกอบการอธิบายหรือชี้แจงต่อคณะกรรมการ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86320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90E056D4-60FC-4222-B292-B56A7F167617}"/>
              </a:ext>
            </a:extLst>
          </p:cNvPr>
          <p:cNvSpPr/>
          <p:nvPr/>
        </p:nvSpPr>
        <p:spPr>
          <a:xfrm>
            <a:off x="0" y="-1"/>
            <a:ext cx="12192000" cy="908991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71A386D-ED7F-4EF4-9623-DEFF3D6D2995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Quotation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B9EB87FC-E44A-446F-B4A7-CA99F9F817A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แนบใบเสนอราคาในหมวดค่าใช้จ่ายที่ต้องแสดงหลักฐาน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4143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3322DF4A-CA65-4DC0-D632-8DBEA24777F4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4CCEC5-63DE-4C42-66EF-6CBE9B563301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4AFFD1B-46FE-9667-6504-A1D17097DD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25CCD2F1-1BA2-3089-E250-8BCDDD964F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C5602B35-A5E2-25D7-3B73-F69F466AE3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CB84ADBD-1050-40ED-84A2-ECF271ECC33D}"/>
              </a:ext>
            </a:extLst>
          </p:cNvPr>
          <p:cNvSpPr txBox="1"/>
          <p:nvPr/>
        </p:nvSpPr>
        <p:spPr>
          <a:xfrm>
            <a:off x="267630" y="1"/>
            <a:ext cx="7349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Problem / Pain Point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24BE5E4B-7138-4E17-977A-0F0DB95C138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่าถึงปัญหาหรือการมองเห็นถึงโอกาสทางธุรกิจที่ทำให้เกิดโครงการนี้หรือผลการศึกษาตลาดมาเบื้องต้น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B23B04-7C0D-F29F-7056-0C44A302CAF5}"/>
              </a:ext>
            </a:extLst>
          </p:cNvPr>
          <p:cNvSpPr txBox="1"/>
          <p:nvPr/>
        </p:nvSpPr>
        <p:spPr>
          <a:xfrm>
            <a:off x="734289" y="1764783"/>
            <a:ext cx="1037705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th-TH" sz="3200" b="1" dirty="0">
                <a:solidFill>
                  <a:srgbClr val="FF0000"/>
                </a:solidFill>
                <a:ea typeface="Sarabun"/>
                <a:sym typeface="Sarabun"/>
              </a:rPr>
              <a:t>ไม่เกิน 3 ข้อ เน้นๆ ตรงประเด็น  </a:t>
            </a:r>
            <a:r>
              <a:rPr lang="en-US" sz="3200" b="1" dirty="0">
                <a:solidFill>
                  <a:srgbClr val="FF0000"/>
                </a:solidFill>
              </a:rPr>
              <a:t>Context</a:t>
            </a:r>
            <a:r>
              <a:rPr lang="th-TH" sz="3200" b="1" dirty="0">
                <a:solidFill>
                  <a:srgbClr val="FF0000"/>
                </a:solidFill>
              </a:rPr>
              <a:t> + </a:t>
            </a:r>
            <a:r>
              <a:rPr lang="en-US" sz="3200" b="1" dirty="0">
                <a:solidFill>
                  <a:srgbClr val="FF0000"/>
                </a:solidFill>
              </a:rPr>
              <a:t>Pain Point</a:t>
            </a:r>
            <a:r>
              <a:rPr lang="th-TH" sz="3200" b="1" dirty="0">
                <a:solidFill>
                  <a:srgbClr val="FF0000"/>
                </a:solidFill>
              </a:rPr>
              <a:t> + </a:t>
            </a:r>
            <a:r>
              <a:rPr lang="en-US" sz="3200" b="1" dirty="0">
                <a:solidFill>
                  <a:srgbClr val="FF0000"/>
                </a:solidFill>
              </a:rPr>
              <a:t>Impact</a:t>
            </a:r>
          </a:p>
          <a:p>
            <a:pPr lvl="0"/>
            <a:r>
              <a:rPr lang="th-TH" sz="3200" b="1" i="1" dirty="0">
                <a:solidFill>
                  <a:srgbClr val="FF0000"/>
                </a:solidFill>
                <a:ea typeface="Sarabun"/>
                <a:sym typeface="Sarabun"/>
              </a:rPr>
              <a:t>ตัวอย่าง</a:t>
            </a:r>
            <a:br>
              <a:rPr lang="th-TH" sz="3200" b="1" i="1" dirty="0">
                <a:solidFill>
                  <a:srgbClr val="FF0000"/>
                </a:solidFill>
                <a:ea typeface="Sarabun"/>
                <a:sym typeface="Sarabun"/>
              </a:rPr>
            </a:br>
            <a:r>
              <a:rPr lang="th-TH" sz="3200" dirty="0">
                <a:solidFill>
                  <a:srgbClr val="FF0000"/>
                </a:solidFill>
              </a:rPr>
              <a:t>“เกษตรกรไทยกว่า 70% พึ่งพาประสบการณ์แทนข้อมูลจริง ทำให้ผลผลิตต่อไร่ต่ำกว่าค่าเฉลี่ยโลก 30%</a:t>
            </a:r>
            <a:endParaRPr lang="th-TH" sz="3200" b="1" i="1" dirty="0">
              <a:solidFill>
                <a:srgbClr val="FF0000"/>
              </a:solidFill>
              <a:ea typeface="Sarabun"/>
              <a:sym typeface="Sarabun"/>
            </a:endParaRPr>
          </a:p>
        </p:txBody>
      </p:sp>
    </p:spTree>
    <p:extLst>
      <p:ext uri="{BB962C8B-B14F-4D97-AF65-F5344CB8AC3E}">
        <p14:creationId xmlns:p14="http://schemas.microsoft.com/office/powerpoint/2010/main" val="1285311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01B4E819-F1D4-B55A-EA59-F5C82FACBF27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E3FCC79-3286-CC22-CD36-C8C39F57928C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E260FA3-649A-315B-43EB-6DAA5924C2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B430AA63-BDB5-FA73-7468-1DE9918C95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D4A71A2F-86B3-2B0A-8767-F412A354262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ACD5FA2B-5948-413A-89FF-C72CA79DE6FB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Business Overview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AD89E568-4D3C-4896-AC0C-C8DEE2D92E44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เล่าถึงภาพรวมของธุรกิจที่แสดงให้เห็นถึงความสำคัญและผลกระทบ </a:t>
            </a:r>
            <a:r>
              <a:rPr lang="en-US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(Impact) </a:t>
            </a: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ที่จะเกิดขึ้นจากโครงการนี้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539DA-561F-48DB-40F1-B2D868424F71}"/>
              </a:ext>
            </a:extLst>
          </p:cNvPr>
          <p:cNvSpPr txBox="1"/>
          <p:nvPr/>
        </p:nvSpPr>
        <p:spPr>
          <a:xfrm>
            <a:off x="604981" y="1838552"/>
            <a:ext cx="448425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  <a:latin typeface="+mj-lt"/>
              </a:rPr>
              <a:t>เขียนให้ คนทั่วไปเข้าใจได้ทันทีว่า “ทำไมธุรกิจนี้สำคัญ”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  <a:latin typeface="+mj-lt"/>
              </a:rPr>
              <a:t>ใช้ ตัวเลข/ผลกระทบเชิงภาพรวม เพื่อสร้างน้ำหนัก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  <a:latin typeface="+mj-lt"/>
              </a:rPr>
              <a:t>ปิดด้วย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impact </a:t>
            </a:r>
            <a:r>
              <a:rPr lang="th-TH" sz="2000" dirty="0">
                <a:solidFill>
                  <a:srgbClr val="FF0000"/>
                </a:solidFill>
                <a:latin typeface="+mj-lt"/>
              </a:rPr>
              <a:t>ที่จะเกิดขึ้นเมื่อโครงการสำเร็จ</a:t>
            </a:r>
            <a:endParaRPr lang="th-TH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496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88811AFF-0417-2B07-142A-66148FF3629F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03F3B3C-8FBE-0C60-2BA7-62BF716C9112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933FEE7-E3B8-0399-8E53-00B00239BF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10915BF2-FFF4-0222-ED5C-B871C89CBD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FA007082-4F54-ADAA-7003-8F3E55C7BC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8331210F-E05E-4F77-AEE4-562C1A832D4C}"/>
              </a:ext>
            </a:extLst>
          </p:cNvPr>
          <p:cNvSpPr txBox="1"/>
          <p:nvPr/>
        </p:nvSpPr>
        <p:spPr>
          <a:xfrm>
            <a:off x="267630" y="1"/>
            <a:ext cx="8330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Technology Solution/Innovative Feature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41C1872E-E155-4C59-8541-2673F6DE0CB6}"/>
              </a:ext>
            </a:extLst>
          </p:cNvPr>
          <p:cNvSpPr txBox="1"/>
          <p:nvPr/>
        </p:nvSpPr>
        <p:spPr>
          <a:xfrm>
            <a:off x="267630" y="1173080"/>
            <a:ext cx="116611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อธิบายถึงความเป็นนวัตกรรมของโครงการ เทคโนโลยีที่นำมาใช้ หรืองานวิจัยที่นำมาต่อยอด</a:t>
            </a:r>
            <a:r>
              <a:rPr lang="en-US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หรือผลการทดสอบ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472897-B369-DBB4-3FA1-9B3431E4EABA}"/>
              </a:ext>
            </a:extLst>
          </p:cNvPr>
          <p:cNvSpPr txBox="1"/>
          <p:nvPr/>
        </p:nvSpPr>
        <p:spPr>
          <a:xfrm>
            <a:off x="660399" y="2413337"/>
            <a:ext cx="106449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</a:rPr>
              <a:t>ควรสื่อว่า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เทคโนโลยีนี้ไม่ใช่แค่แนวคิด — มีต้นแบบและทดสอบจริงแล้ว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ผ่านการยืนยันในระดับความพร้อมทางเทคโนโลยี (</a:t>
            </a:r>
            <a:r>
              <a:rPr lang="en-US" sz="2000" dirty="0">
                <a:solidFill>
                  <a:srgbClr val="FF0000"/>
                </a:solidFill>
              </a:rPr>
              <a:t>TRL 7-9)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อยู่ในช่วงขยายผลสู่การใช้งานจริง</a:t>
            </a:r>
          </a:p>
        </p:txBody>
      </p:sp>
    </p:spTree>
    <p:extLst>
      <p:ext uri="{BB962C8B-B14F-4D97-AF65-F5344CB8AC3E}">
        <p14:creationId xmlns:p14="http://schemas.microsoft.com/office/powerpoint/2010/main" val="336336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76C285ED-B7F3-CDE1-AE25-66A706274E2B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CFD5A43-45AB-1249-A028-7299D7CEC453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AC7FA2D-4CDE-D12C-D1A6-E2172B6655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D108C304-39E6-F886-219B-547F6A346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E1462957-794A-2C99-3D05-BC72AB7E03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D5725ED-0933-4B23-9ED1-D707707D373A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Product Positioning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EC2D6FCF-2E3B-4F24-B9F5-30501C66180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แสดงความใหม่หรือความแตกต่างของผลิตภัณฑ์เมื่อเทียบกับคู่แข่งในตลาด</a:t>
            </a:r>
            <a:r>
              <a:rPr lang="en-US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(Technology Advantage)</a:t>
            </a: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</a:p>
        </p:txBody>
      </p:sp>
      <p:pic>
        <p:nvPicPr>
          <p:cNvPr id="2" name="Google Shape;155;p6">
            <a:extLst>
              <a:ext uri="{FF2B5EF4-FFF2-40B4-BE49-F238E27FC236}">
                <a16:creationId xmlns:a16="http://schemas.microsoft.com/office/drawing/2014/main" id="{5C7836C5-FCA4-F053-5EBC-77394CDA78C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99564" y="3429000"/>
            <a:ext cx="4803342" cy="31288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91A26BF-52CD-0F1A-E204-C09A4B2FD1FC}"/>
              </a:ext>
            </a:extLst>
          </p:cNvPr>
          <p:cNvSpPr txBox="1"/>
          <p:nvPr/>
        </p:nvSpPr>
        <p:spPr>
          <a:xfrm>
            <a:off x="698745" y="1666428"/>
            <a:ext cx="1016924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</a:rPr>
              <a:t>ผลิตภัณฑ์ของเราอยู่ตรงไหนในตลาด — และแตกต่างจากคนอื่นยังไงแบบเข้าใจใน 5 วินาที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ในตลาดที่มีคนทำคล้าย ๆ กัน เราอยู่ตรงไหน และเราดีกว่าตรงไหน?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เน้น “ความต่างเชิงคุณค่า (</a:t>
            </a:r>
            <a:r>
              <a:rPr lang="en-US" sz="2000" dirty="0">
                <a:solidFill>
                  <a:srgbClr val="FF0000"/>
                </a:solidFill>
              </a:rPr>
              <a:t>Value Difference)” </a:t>
            </a:r>
            <a:r>
              <a:rPr lang="th-TH" sz="2000" dirty="0">
                <a:solidFill>
                  <a:srgbClr val="FF0000"/>
                </a:solidFill>
              </a:rPr>
              <a:t>ไม่ใช่แค่ฟีเจอร์เยอะกว่า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ไม่ควรเกิน 5 แถว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ใช้ </a:t>
            </a:r>
            <a:r>
              <a:rPr lang="en-US" sz="2000" dirty="0">
                <a:solidFill>
                  <a:srgbClr val="FF0000"/>
                </a:solidFill>
              </a:rPr>
              <a:t>Competitive Matrix</a:t>
            </a:r>
            <a:r>
              <a:rPr lang="th-TH" sz="2000" dirty="0">
                <a:solidFill>
                  <a:srgbClr val="FF0000"/>
                </a:solidFill>
              </a:rPr>
              <a:t> หรือ </a:t>
            </a:r>
            <a:r>
              <a:rPr lang="en-US" sz="2000" dirty="0">
                <a:solidFill>
                  <a:srgbClr val="FF0000"/>
                </a:solidFill>
              </a:rPr>
              <a:t>Positioning Graph (2 </a:t>
            </a:r>
            <a:r>
              <a:rPr lang="th-TH" sz="2000" dirty="0">
                <a:solidFill>
                  <a:srgbClr val="FF0000"/>
                </a:solidFill>
              </a:rPr>
              <a:t>แกน)</a:t>
            </a:r>
          </a:p>
        </p:txBody>
      </p:sp>
      <p:pic>
        <p:nvPicPr>
          <p:cNvPr id="11" name="Google Shape;154;p6" descr="A diagram of logos and symbols&#10;&#10;Description automatically generated with medium confidence">
            <a:extLst>
              <a:ext uri="{FF2B5EF4-FFF2-40B4-BE49-F238E27FC236}">
                <a16:creationId xmlns:a16="http://schemas.microsoft.com/office/drawing/2014/main" id="{10BD8EDD-1746-816C-6B95-2C3A67F22073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8745" y="3429000"/>
            <a:ext cx="5154836" cy="29765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7142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DF5FB5A5-3F05-A7F6-8C87-1ADFF1A62FCF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3FBC978-13D1-DB6E-2824-DC8C6B36CE36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A6FEB79-2F6F-7556-E62F-A18182559A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FCFA852C-AB72-E193-1ECC-F81A169E9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AA6F639C-994D-41A0-7E0C-F4189D2298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BAE27F02-8251-445C-863E-5CEE790578D8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Business Model / Revenue Model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5F6BF775-84F0-4A16-A85E-195F25F7D698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อธิบายแผนธุรกิจ / รูปแบบการหารายได้ / ลูกค้าเป้าหมาย / ช่องทางและส่วนแบ่งการตลาด และอื่น ๆ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F624B0-B52A-08B9-5B46-C289CAA0FF98}"/>
              </a:ext>
            </a:extLst>
          </p:cNvPr>
          <p:cNvSpPr txBox="1"/>
          <p:nvPr/>
        </p:nvSpPr>
        <p:spPr>
          <a:xfrm>
            <a:off x="698745" y="1757855"/>
            <a:ext cx="1102220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ควรเน้น ของจริงที่เกิดขึ้นหรือจะเกิดได้จริงในระยะสั้น คือ เราทำเงินยังไง จากใคร และช่องทางไหน ให้เห็นภาพธุรกิจครบวงจรใน 1 หน้า </a:t>
            </a:r>
          </a:p>
          <a:p>
            <a:r>
              <a:rPr lang="th-TH" dirty="0">
                <a:solidFill>
                  <a:srgbClr val="FF0000"/>
                </a:solidFill>
              </a:rPr>
              <a:t>— จากลูกค้า &gt; วิธีขาย &gt; แพ็กเกจ &gt; รายได้ &gt; ศักยภาพโต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Core Business Logic (</a:t>
            </a:r>
            <a:r>
              <a:rPr lang="th-TH" dirty="0">
                <a:solidFill>
                  <a:srgbClr val="FF0000"/>
                </a:solidFill>
              </a:rPr>
              <a:t>เราทำเงินยังไง) อธิบายสั้น ๆ ว่า “ธุรกิจนี้ทำเงินจากอะไร”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Target Customer (</a:t>
            </a:r>
            <a:r>
              <a:rPr lang="th-TH" dirty="0">
                <a:solidFill>
                  <a:srgbClr val="FF0000"/>
                </a:solidFill>
              </a:rPr>
              <a:t>ใครจ่ายเงินให้เรา) ไม่ต้องอธิบายเชิงประชากร — ให้ระบุ “กลุ่มลูกค้าที่พร้อมจ่าย”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Revenue Package (</a:t>
            </a:r>
            <a:r>
              <a:rPr lang="th-TH" dirty="0">
                <a:solidFill>
                  <a:srgbClr val="FF0000"/>
                </a:solidFill>
              </a:rPr>
              <a:t>แพ็กเกจรายได้) แสดงแพ็กเกจให้เห็นชัดว่า รายได้เกิดจากการขายแบบไหน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Channel &amp; Go-to-Market (</a:t>
            </a:r>
            <a:r>
              <a:rPr lang="th-TH" dirty="0">
                <a:solidFill>
                  <a:srgbClr val="FF0000"/>
                </a:solidFill>
              </a:rPr>
              <a:t>ช่องทางเข้าถึงลูกค้าและขยายผล)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Revenue Streams &amp; Scale-up Potential (</a:t>
            </a:r>
            <a:r>
              <a:rPr lang="th-TH" dirty="0">
                <a:solidFill>
                  <a:srgbClr val="FF0000"/>
                </a:solidFill>
              </a:rPr>
              <a:t>ขยายรายได้)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Key Highlight (Impact / KPI </a:t>
            </a:r>
            <a:r>
              <a:rPr lang="th-TH" dirty="0">
                <a:solidFill>
                  <a:srgbClr val="FF0000"/>
                </a:solidFill>
              </a:rPr>
              <a:t>ทางธุรกิจ)</a:t>
            </a:r>
          </a:p>
          <a:p>
            <a:pPr marL="457200" indent="-457200">
              <a:buAutoNum type="arabicPeriod"/>
            </a:pPr>
            <a:endParaRPr lang="th-TH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3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F23721E5-1F7C-B3DD-8B8D-080D9D1750D0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C586CC1-2FC3-C859-7E46-35075EE9684E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3FDBD3E-15F6-7DC0-195D-4A2AD9F8F0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25FE724D-8570-B4A5-AF93-852754B04C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96D2B8BD-B03F-C4FA-C40F-88AACDA3C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BAE27F02-8251-445C-863E-5CEE790578D8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Budget</a:t>
            </a:r>
          </a:p>
        </p:txBody>
      </p:sp>
      <p:sp>
        <p:nvSpPr>
          <p:cNvPr id="13" name="กล่องข้อความ 9">
            <a:extLst>
              <a:ext uri="{FF2B5EF4-FFF2-40B4-BE49-F238E27FC236}">
                <a16:creationId xmlns:a16="http://schemas.microsoft.com/office/drawing/2014/main" id="{391A2500-E715-2A76-D23F-5F6112730296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แสดงแผนภูมิหรือภาพหรือคำอธิบายถึงงบประมาณค่าใช้จ่ายที่ขอรับการสนับสนุน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24557B-0A25-E2F1-F49B-F16AA0D67258}"/>
              </a:ext>
            </a:extLst>
          </p:cNvPr>
          <p:cNvSpPr txBox="1"/>
          <p:nvPr/>
        </p:nvSpPr>
        <p:spPr>
          <a:xfrm>
            <a:off x="697345" y="1856208"/>
            <a:ext cx="1059872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th-TH" b="1" dirty="0">
                <a:solidFill>
                  <a:srgbClr val="FF0000"/>
                </a:solidFill>
              </a:rPr>
              <a:t>ภาพรวมงบประมาณที่ขอ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ใช้กราฟวงกลมหรือแท่ง (เช่น </a:t>
            </a:r>
            <a:r>
              <a:rPr lang="en-US" dirty="0">
                <a:solidFill>
                  <a:srgbClr val="FF0000"/>
                </a:solidFill>
              </a:rPr>
              <a:t>Pie Chart) </a:t>
            </a:r>
            <a:r>
              <a:rPr lang="th-TH" dirty="0">
                <a:solidFill>
                  <a:srgbClr val="FF0000"/>
                </a:solidFill>
              </a:rPr>
              <a:t>แสดงสัดส่วนงบและบอกสัดส่วนกองทุน : ผู้เสนอโครงการออกส่วนไหน 10</a:t>
            </a:r>
            <a:r>
              <a:rPr lang="en-US" dirty="0">
                <a:solidFill>
                  <a:srgbClr val="FF0000"/>
                </a:solidFill>
              </a:rPr>
              <a:t>%</a:t>
            </a:r>
            <a:endParaRPr lang="th-TH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th-TH" dirty="0">
                <a:solidFill>
                  <a:srgbClr val="FF0000"/>
                </a:solidFill>
              </a:rPr>
              <a:t>ข้อความสรุปจุดประสงค์ของงบ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ตัวอย่าง “งบประมาณนี้จะใช้เพื่อพัฒนาแพลตฟอร์ม </a:t>
            </a:r>
            <a:r>
              <a:rPr lang="en-US" dirty="0">
                <a:solidFill>
                  <a:srgbClr val="FF0000"/>
                </a:solidFill>
              </a:rPr>
              <a:t>Smart Farm </a:t>
            </a:r>
            <a:r>
              <a:rPr lang="th-TH" dirty="0">
                <a:solidFill>
                  <a:srgbClr val="FF0000"/>
                </a:solidFill>
              </a:rPr>
              <a:t>จาก </a:t>
            </a:r>
            <a:r>
              <a:rPr lang="en-US" dirty="0">
                <a:solidFill>
                  <a:srgbClr val="FF0000"/>
                </a:solidFill>
              </a:rPr>
              <a:t>Prototype </a:t>
            </a:r>
            <a:r>
              <a:rPr lang="th-TH" dirty="0">
                <a:solidFill>
                  <a:srgbClr val="FF0000"/>
                </a:solidFill>
              </a:rPr>
              <a:t>ให้พร้อมทดสอบจริงใน 3 ฟาร์มต้นแบบ และสร้างโมเดลธุรกิจพร้อมขยายสู่เชิงพาณิชย์”</a:t>
            </a:r>
          </a:p>
          <a:p>
            <a:pPr marL="342900" indent="-342900">
              <a:buAutoNum type="arabicPeriod"/>
            </a:pPr>
            <a:r>
              <a:rPr lang="th-TH" dirty="0">
                <a:solidFill>
                  <a:srgbClr val="FF0000"/>
                </a:solidFill>
              </a:rPr>
              <a:t>ผลลัพธ์จากงบ  (เขียน</a:t>
            </a:r>
            <a:r>
              <a:rPr lang="en-US" dirty="0">
                <a:solidFill>
                  <a:srgbClr val="FF0000"/>
                </a:solidFill>
              </a:rPr>
              <a:t> Impact + Value Statement</a:t>
            </a:r>
            <a:r>
              <a:rPr lang="th-TH" dirty="0">
                <a:solidFill>
                  <a:srgbClr val="FF0000"/>
                </a:solidFill>
              </a:rPr>
              <a:t>) ตัวอย่าง “ทุนสนับสนุนนี้จะช่วยพัฒนาแพลตฟอร์ม </a:t>
            </a:r>
            <a:r>
              <a:rPr lang="en-US" dirty="0">
                <a:solidFill>
                  <a:srgbClr val="FF0000"/>
                </a:solidFill>
              </a:rPr>
              <a:t>Smart Farm </a:t>
            </a:r>
            <a:r>
              <a:rPr lang="th-TH" dirty="0">
                <a:solidFill>
                  <a:srgbClr val="FF0000"/>
                </a:solidFill>
              </a:rPr>
              <a:t>ให้พร้อมใช้เชิงพาณิชย์คาดว่าจะลดต้นทุนฟาร์มต้นแบบเฉลี่ย 20% และเพิ่มผลผลิต 15%สร้างผลประโยชน์ทางเศรษฐกิจแก่เกษตรกรรวมกว่า 1.5–2 ล้านบาทพร้อมต่อยอดสู่รายได้เชิงธุรกิจของแพลตฟอร์มประมาณ 250,000 บาทต่อเดือน”</a:t>
            </a:r>
          </a:p>
        </p:txBody>
      </p:sp>
    </p:spTree>
    <p:extLst>
      <p:ext uri="{BB962C8B-B14F-4D97-AF65-F5344CB8AC3E}">
        <p14:creationId xmlns:p14="http://schemas.microsoft.com/office/powerpoint/2010/main" val="3948448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F23721E5-1F7C-B3DD-8B8D-080D9D1750D0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C586CC1-2FC3-C859-7E46-35075EE9684E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3FDBD3E-15F6-7DC0-195D-4A2AD9F8F0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25FE724D-8570-B4A5-AF93-852754B04C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96D2B8BD-B03F-C4FA-C40F-88AACDA3C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BAE27F02-8251-445C-863E-5CEE790578D8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Budget</a:t>
            </a:r>
            <a:r>
              <a:rPr lang="th-TH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&amp; KPI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D9C0AF5E-768D-42FB-ACFA-9A3D3A4B0C6F}"/>
              </a:ext>
            </a:extLst>
          </p:cNvPr>
          <p:cNvSpPr txBox="1"/>
          <p:nvPr/>
        </p:nvSpPr>
        <p:spPr>
          <a:xfrm>
            <a:off x="267629" y="1173402"/>
            <a:ext cx="11647279" cy="2646878"/>
          </a:xfrm>
          <a:prstGeom prst="rect">
            <a:avLst/>
          </a:prstGeom>
          <a:solidFill>
            <a:srgbClr val="92D050">
              <a:alpha val="30000"/>
            </a:srgbClr>
          </a:solidFill>
        </p:spPr>
        <p:txBody>
          <a:bodyPr wrap="square" tIns="91440" bIns="91440">
            <a:spAutoFit/>
          </a:bodyPr>
          <a:lstStyle/>
          <a:p>
            <a:pPr algn="ctr"/>
            <a:r>
              <a:rPr lang="th-TH" sz="3200" b="1" spc="-1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ขอรับทุนสนับสนุนในกลุ่มโครงการ 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“ยุววิสาหกิจเริ่มต้น (</a:t>
            </a:r>
            <a:r>
              <a:rPr lang="en-US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TED Youth Startup)”</a:t>
            </a:r>
            <a:endParaRPr lang="th-TH" sz="3200" b="1" dirty="0"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โปรแกรม 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“</a:t>
            </a:r>
            <a:r>
              <a:rPr lang="en-US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Incubator Incentive Program”</a:t>
            </a:r>
            <a:endParaRPr lang="th-TH" sz="3200" b="1" dirty="0"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วงเงินจำนวน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......................... </a:t>
            </a:r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บาท  ในระยะเวลา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..... </a:t>
            </a:r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</a:t>
            </a:r>
          </a:p>
          <a:p>
            <a:pPr algn="ctr"/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มูลค่าโครงการรวม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......................... </a:t>
            </a:r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บาท  (มูลค่าการลงทุน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......................... </a:t>
            </a:r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บาท)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90EEE8C0-E111-405E-875D-B041BC5C0B38}"/>
              </a:ext>
            </a:extLst>
          </p:cNvPr>
          <p:cNvSpPr txBox="1"/>
          <p:nvPr/>
        </p:nvSpPr>
        <p:spPr>
          <a:xfrm>
            <a:off x="267629" y="4078803"/>
            <a:ext cx="11647279" cy="2462213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tIns="91440" bIns="91440">
            <a:spAutoFit/>
          </a:bodyPr>
          <a:lstStyle/>
          <a:p>
            <a:r>
              <a:rPr lang="th-TH" sz="36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ตัวชี้วัดความสำเร็จของโครงการ </a:t>
            </a:r>
            <a:r>
              <a:rPr lang="en-US" sz="36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(KPI)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ได้ต้นแบบผลิตภัณฑ์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xx</a:t>
            </a:r>
            <a:endParaRPr lang="th-TH" sz="2800" dirty="0"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ได้ทดสอบการใช้งานต้นแบบ ได้ทดสอบตลาด กลุ่มตัวอย่าง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xx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ราย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ได้รายได้ </a:t>
            </a:r>
            <a:r>
              <a:rPr lang="en-US" sz="2800" dirty="0" err="1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xxx,xxx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บาท ได้ลูกค้า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B2C 100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ราย,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B2B 10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ราย,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user </a:t>
            </a:r>
            <a:r>
              <a:rPr lang="en-US" sz="2800" dirty="0" err="1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x,xxx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ราย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ได้...........................................................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4489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37D4F4D5-3C52-5462-2DE7-435F33F7DA9A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00EA43E-1644-1E5D-88F8-7191A05F310D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F4AE0D3-6694-C249-2CC2-8C4727EAC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9EC9A482-6F6D-651E-60E5-5C15BB9788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86DA1659-E12E-FE19-CDA5-FCAA3EC36A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71A386D-ED7F-4EF4-9623-DEFF3D6D2995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Team Member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D3CE7567-06F7-48E7-99FC-B2F141C1C7D9}"/>
              </a:ext>
            </a:extLst>
          </p:cNvPr>
          <p:cNvSpPr txBox="1"/>
          <p:nvPr/>
        </p:nvSpPr>
        <p:spPr>
          <a:xfrm>
            <a:off x="267630" y="1173080"/>
            <a:ext cx="116611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รูปภาพ ชื่อ ตำแหน่ง ความเชี่ยวชาญ และหน้าที่ของสมาชิกทีมที่ดำเนินโครงการ </a:t>
            </a:r>
            <a:r>
              <a:rPr lang="th-TH" sz="3200" i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และที่ปรึกษาโครงการ </a:t>
            </a: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(ถ้ามี)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A001CB7-0120-FCB6-0571-A2D4070A42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1352609"/>
              </p:ext>
            </p:extLst>
          </p:nvPr>
        </p:nvGraphicFramePr>
        <p:xfrm>
          <a:off x="2113472" y="2081753"/>
          <a:ext cx="8126895" cy="4607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02082423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830</Words>
  <Application>Microsoft Office PowerPoint</Application>
  <PresentationFormat>Widescreen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Sarabun</vt:lpstr>
      <vt:lpstr>TH Sarabun New</vt:lpstr>
      <vt:lpstr>TH SarabunPSK</vt:lpstr>
      <vt:lpstr>Wingdings</vt:lpstr>
      <vt:lpstr>ธีมของ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ekkathat.p@gmail.com</dc:creator>
  <cp:lastModifiedBy>Kanokkarn Kitsiri</cp:lastModifiedBy>
  <cp:revision>29</cp:revision>
  <dcterms:created xsi:type="dcterms:W3CDTF">2020-12-21T06:51:19Z</dcterms:created>
  <dcterms:modified xsi:type="dcterms:W3CDTF">2025-11-10T10:45:10Z</dcterms:modified>
</cp:coreProperties>
</file>